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E85041-E14A-457E-AE5B-4B4181578949}" v="18" dt="2026-05-25T16:01:59.3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0FCE-1093-FE2D-A404-E0169CFF3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52F2B-F669-3DBF-1AB1-EBA282BFE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7E447-66D9-92D8-E075-541996764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FC422-E97D-173B-B9A0-981CB55F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14E18-DC93-98E9-C6C4-F3A025539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7256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CD0C-0845-8899-6030-D7B48D28E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517A86-0803-1DEB-79A0-E68BAA435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8E437-3B3D-B005-1F9B-6BA6A552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1E96B3-9ECC-A904-7713-40F9010D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DECBA-C8EC-CB1D-9A1C-DAFFB52D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665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617D9-3E98-D143-5AE5-F0CADDED0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3C7ABD-1615-896E-DE2B-6778BCA40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211B9-D5D4-647C-906F-9D3DBFC6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73073-AAC0-5E30-B199-7DEDA9544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2437D-BBD4-94B5-975E-8CCEF4DE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125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0F9BD-1DDD-DE9A-4C31-4B5BFACE8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740B3-17AD-D992-2367-0F14CEF03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129E2-896E-DC81-BF66-105D7387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56888-B820-5CF9-0081-CEE8BC06D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2D6C3-02F6-3169-20ED-123A1F06E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099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5446B-4E2E-4834-A582-4F2EB4401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F3865-7770-2743-A892-4229D3C44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64FC5-EE0F-17C2-AD46-4CDDFC49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00C7E-C4A8-9AD0-CE32-9670B7BE3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7C9B4-2A54-8857-83DF-D7BF45E3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3277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1C7-4936-0108-0E8B-D8C6A43AF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10EA1-9168-EC56-FBD5-E87F728BF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160A4-8B9B-C646-89C3-360A908A2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9BA70-BD12-6C46-816B-76B399ABA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AC2511-C273-FE99-7FC6-A18E6260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0D911-42BA-8AEC-EC13-0196CA1B9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551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B74F7-1D6C-72A1-DF10-3F091B732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B74C3-D8B5-D071-7E32-DE823EAF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E3A75-77D0-D0A6-17C6-D8CE331D6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8D36E4-7B69-14BF-4AD0-60587D0FC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13C022-31AA-BEFD-795B-67DB177069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1B3FDA-8262-E434-D6C3-3C2FBE420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9D9471-82A8-1D2C-F972-9344195AB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B22110-088F-777D-076F-0C45C626E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6383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6CE1-CCCB-5526-F1C7-B37D241E2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7FFCC-CCBB-3533-AA4C-9F636CB4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BB600-0D92-E161-BAEA-C91AB278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9B7D86-903F-2EC1-46A1-5B385EB41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186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7F7CF7-09A4-D275-BE49-8D6A0D9E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4EDE7E-D68E-0B69-CB08-2240A159D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D2F47-8CB1-EB83-6150-A0547D81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17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1A589-C982-A708-4AD6-8ED64C37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2B06F-422A-88F3-8A4D-08027FB7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33612-1859-7AC3-0D31-673C256B8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CFFA8-F476-E5BA-9452-B6399B40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FCC27-146D-00D1-EBA2-8B4D5358E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35370-0A96-BA14-22C9-2981E155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705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7078B-51AF-C984-7111-F7D500929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5D5960-9935-B509-A7A8-D727FD6A3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BF556-F3B1-F2E4-54B2-086B7B25A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FF531-9240-FEA5-A362-51BC9EBC2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1EAEF-DFAD-B309-CA63-B5B27FE5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76F85-ADFD-E7B6-8C4B-8A26FC57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051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0DED30-1216-B7A5-D0D6-4BDAF0A39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2B9D0-FA27-05A1-FCEE-2D8E1037E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9B1E5-4BAE-085E-F848-911A608EF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C72C0-D18A-4071-AF02-632CCDA7E2C1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06319-C261-6DB2-C18E-67BBFC513D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0D6D4-6447-8DA3-A85B-08A048888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FF54E6-1DC0-4B06-889E-9A137EEDBA3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2486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E6565-4863-E8C9-8600-97FEA102B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>
                <a:solidFill>
                  <a:schemeClr val="accent4">
                    <a:lumMod val="50000"/>
                  </a:schemeClr>
                </a:solidFill>
              </a:rPr>
              <a:t>Documentary Film/s and the Ocean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BA05-7D33-2CDC-D5B6-08111211DE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>
                <a:solidFill>
                  <a:schemeClr val="accent1">
                    <a:lumMod val="50000"/>
                  </a:schemeClr>
                </a:solidFill>
              </a:rPr>
              <a:t>Prof Nick Malherbe &amp; Mr Xolisa Gwadiso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90E9E-92D5-E93C-035D-1A31DC42C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97" b="17622"/>
          <a:stretch>
            <a:fillRect/>
          </a:stretch>
        </p:blipFill>
        <p:spPr>
          <a:xfrm>
            <a:off x="8086949" y="5735637"/>
            <a:ext cx="3958437" cy="1027775"/>
          </a:xfrm>
          <a:prstGeom prst="rect">
            <a:avLst/>
          </a:prstGeom>
        </p:spPr>
      </p:pic>
      <p:pic>
        <p:nvPicPr>
          <p:cNvPr id="2050" name="Picture 2" descr="Nelson Mandela University - Short Term Programs">
            <a:extLst>
              <a:ext uri="{FF2B5EF4-FFF2-40B4-BE49-F238E27FC236}">
                <a16:creationId xmlns:a16="http://schemas.microsoft.com/office/drawing/2014/main" id="{58D15269-86CD-7DCC-CE93-AB25DB38C1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t="27117" r="1754" b="32293"/>
          <a:stretch>
            <a:fillRect/>
          </a:stretch>
        </p:blipFill>
        <p:spPr bwMode="auto">
          <a:xfrm>
            <a:off x="0" y="5877157"/>
            <a:ext cx="4479403" cy="98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28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A19BB-1B2F-FEBE-FE47-9351392A5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51" y="0"/>
            <a:ext cx="11153241" cy="694363"/>
          </a:xfrm>
        </p:spPr>
        <p:txBody>
          <a:bodyPr>
            <a:normAutofit fontScale="90000"/>
          </a:bodyPr>
          <a:lstStyle/>
          <a:p>
            <a:pPr algn="ctr"/>
            <a:r>
              <a:rPr lang="en-ZA">
                <a:solidFill>
                  <a:schemeClr val="accent4">
                    <a:lumMod val="50000"/>
                  </a:schemeClr>
                </a:solidFill>
              </a:rPr>
              <a:t>Documentaries in Social Science’s &amp; Humanities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0FEBDB-3B0B-BB5F-2605-E2AFEC57A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16" y="539091"/>
            <a:ext cx="3481070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6613D2-05CB-0094-6946-034FE3978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13" y="539091"/>
            <a:ext cx="2932326" cy="4146884"/>
          </a:xfrm>
          <a:prstGeom prst="rect">
            <a:avLst/>
          </a:prstGeom>
        </p:spPr>
      </p:pic>
      <p:pic>
        <p:nvPicPr>
          <p:cNvPr id="1026" name="Picture 2" descr="Virtual Reality Living Museum – fisherchild.org.za">
            <a:extLst>
              <a:ext uri="{FF2B5EF4-FFF2-40B4-BE49-F238E27FC236}">
                <a16:creationId xmlns:a16="http://schemas.microsoft.com/office/drawing/2014/main" id="{82018E32-79A5-6B6A-3EA4-51733A15F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188" y="539091"/>
            <a:ext cx="4207081" cy="292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D29BCC-5F94-F82C-E5F5-C7032E6C4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188" y="3767281"/>
            <a:ext cx="4207081" cy="2973442"/>
          </a:xfrm>
          <a:prstGeom prst="rect">
            <a:avLst/>
          </a:prstGeom>
        </p:spPr>
      </p:pic>
      <p:pic>
        <p:nvPicPr>
          <p:cNvPr id="1028" name="Picture 4" descr="Home and Away (2003)">
            <a:extLst>
              <a:ext uri="{FF2B5EF4-FFF2-40B4-BE49-F238E27FC236}">
                <a16:creationId xmlns:a16="http://schemas.microsoft.com/office/drawing/2014/main" id="{24B2DC9E-4124-0862-130A-AA41509DA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" t="30793" r="3148" b="30850"/>
          <a:stretch>
            <a:fillRect/>
          </a:stretch>
        </p:blipFill>
        <p:spPr bwMode="auto">
          <a:xfrm>
            <a:off x="123997" y="4837299"/>
            <a:ext cx="6531445" cy="202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73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804D03-CA64-0569-7568-0403CD158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81" b="3103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2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50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6minGlow">
            <a:hlinkClick r:id="" action="ppaction://media"/>
            <a:extLst>
              <a:ext uri="{FF2B5EF4-FFF2-40B4-BE49-F238E27FC236}">
                <a16:creationId xmlns:a16="http://schemas.microsoft.com/office/drawing/2014/main" id="{23753098-A0AC-4E72-4447-F4A985FEBAF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2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3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A572E-AAA2-2995-9784-7161CE3FB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1166"/>
            <a:ext cx="10515600" cy="1325563"/>
          </a:xfrm>
        </p:spPr>
        <p:txBody>
          <a:bodyPr/>
          <a:lstStyle/>
          <a:p>
            <a:pPr algn="ctr"/>
            <a:r>
              <a:rPr lang="en-ZA">
                <a:solidFill>
                  <a:schemeClr val="accent1">
                    <a:lumMod val="50000"/>
                  </a:schemeClr>
                </a:solidFill>
              </a:rPr>
              <a:t>Brief Reflections</a:t>
            </a:r>
          </a:p>
        </p:txBody>
      </p:sp>
    </p:spTree>
    <p:extLst>
      <p:ext uri="{BB962C8B-B14F-4D97-AF65-F5344CB8AC3E}">
        <p14:creationId xmlns:p14="http://schemas.microsoft.com/office/powerpoint/2010/main" val="718569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a9a8b8c-3ea3-4799-a43e-5510398e7a3b}" enabled="0" method="" siteId="{ca9a8b8c-3ea3-4799-a43e-5510398e7a3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Widescreen</PresentationFormat>
  <Paragraphs>4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Documentary Film/s and the Ocean</vt:lpstr>
      <vt:lpstr>Documentaries in Social Science’s &amp; Humanities</vt:lpstr>
      <vt:lpstr>PowerPoint Presentation</vt:lpstr>
      <vt:lpstr>PowerPoint Presentation</vt:lpstr>
      <vt:lpstr>Brief Reflections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Gwadiso, Xolisa Amos</dc:creator>
  <cp:lastModifiedBy>Gwadiso, Xolisa Amos</cp:lastModifiedBy>
  <cp:revision>1</cp:revision>
  <dcterms:created xsi:type="dcterms:W3CDTF">2026-05-21T09:30:47Z</dcterms:created>
  <dcterms:modified xsi:type="dcterms:W3CDTF">2026-05-27T05:40:21Z</dcterms:modified>
</cp:coreProperties>
</file>