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5"/>
  </p:notesMasterIdLst>
  <p:sldIdLst>
    <p:sldId id="279" r:id="rId2"/>
    <p:sldId id="272" r:id="rId3"/>
    <p:sldId id="271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614"/>
    <p:restoredTop sz="94725"/>
  </p:normalViewPr>
  <p:slideViewPr>
    <p:cSldViewPr snapToGrid="0">
      <p:cViewPr varScale="1">
        <p:scale>
          <a:sx n="110" d="100"/>
          <a:sy n="110" d="100"/>
        </p:scale>
        <p:origin x="122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64" d="100"/>
        <a:sy n="16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811CED-487C-234D-AC3A-D42D699E5564}" type="datetimeFigureOut">
              <a:rPr lang="en-US" smtClean="0"/>
              <a:t>5/25/26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CB0847-69FF-2442-88FA-43F6962B7F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520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DBA7A0-907F-822F-8379-3492AE03DA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33C917-443F-F213-92BA-9C81C2DCFF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8BD3B-7401-9FE2-9735-C8EAA3656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3D529-ACA4-514A-ADDF-1CFABDFCFA0E}" type="datetime1">
              <a:rPr lang="en-CA" smtClean="0"/>
              <a:t>2026-05-25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CF40E4-99AF-C49B-F08C-CE7BB13C3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D6BD67-D86C-DF3E-61F6-933541867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4E81-7CBC-D746-A3F1-A364C62C2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873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2F985-D7EE-8A9C-1DD9-A64C06811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EC15F9-2648-DA3A-E101-5E357E4166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238AED-B0D5-BB8A-DB03-F55DF9A26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50660-6095-0D44-B632-CA4E1BC41DD1}" type="datetime1">
              <a:rPr lang="en-CA" smtClean="0"/>
              <a:t>2026-05-25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0A8DDD-6A26-A994-B587-DD99C32CA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6CFA14-02D8-AC08-C3BD-2DEBD97C7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4E81-7CBC-D746-A3F1-A364C62C2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45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8AC88D-8ABD-4CE8-319F-497EB436BB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4DEC08-B72D-EFA7-B6C8-FEA70FE796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BB7609-884E-C9A9-C801-8CCD70936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CC2F4-4125-214B-A62D-BF46706DF430}" type="datetime1">
              <a:rPr lang="en-CA" smtClean="0"/>
              <a:t>2026-05-25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4835D3-A74B-C9A7-4D09-43B381221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787881-90DA-7012-FFC4-6E7ECD357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4E81-7CBC-D746-A3F1-A364C62C2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946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E455B-C51E-DED9-0DC6-70CDC5371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742306-2A31-1843-490E-AC472947C1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E30373-6535-BD1F-DD00-1DA0B1326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DC4A-D994-4E4E-B87A-DE15D4B9A9FF}" type="datetime1">
              <a:rPr lang="en-CA" smtClean="0"/>
              <a:t>2026-05-25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38C45C-3A1B-C1CD-66AC-4E758FE76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9F09F8-3046-6528-CFFF-45E6E077D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4E81-7CBC-D746-A3F1-A364C62C2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926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1E0AFD-070E-DB80-07BC-4A7D32A4F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0F40D6-43C2-3488-2353-2CD5C7CBB6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554B20-6531-21AF-2115-42235F4A7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65F0-416C-B843-9133-6250FF52A51D}" type="datetime1">
              <a:rPr lang="en-CA" smtClean="0"/>
              <a:t>2026-05-25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B1B111-8C5A-A1D8-DE4B-B4FCAEAC5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5E3987-71F6-6093-81D2-6769406E1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4E81-7CBC-D746-A3F1-A364C62C2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006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75CF1-9CB9-495D-71CD-B5D50D0B5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2D32E9-229A-CDDA-EC87-2C89CA1524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7E5554-097B-4421-ECD2-EEBC11233C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7203E7-423C-1F8C-BCD7-0BDE79CC9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CA338-055F-9141-A5BA-3253483C7CF5}" type="datetime1">
              <a:rPr lang="en-CA" smtClean="0"/>
              <a:t>2026-05-25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6280C4-21B1-8EBE-B5D5-CAF4C946A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DB1FCA-5984-5CB5-CB87-5EE4A971A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4E81-7CBC-D746-A3F1-A364C62C2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971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72D46-43C1-094F-8F42-AE8910BE5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B2E68C-B267-752F-D46D-4616DF1550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B4A7A4-BFEE-0AE3-7C77-D4D177E755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2B5BB0-A313-D165-3200-759CEA3390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6C4D75-781B-0BBB-F96F-A2B31D54D4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1E972EE-D28E-FC2B-875C-E768F44888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704FD-6457-4E44-A347-07B4498CEDDA}" type="datetime1">
              <a:rPr lang="en-CA" smtClean="0"/>
              <a:t>2026-05-25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9FAD9AB-91DE-8E9A-EA9C-BD0AA9346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E6B8B4-DA4E-9DD9-E0D3-8E969D61E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4E81-7CBC-D746-A3F1-A364C62C2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549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3AC20-D22C-217B-7D23-4BA86E7AB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F15A7C-E7E3-306B-5701-0677E7908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F999-0190-CB4C-A2B7-AA8919206E78}" type="datetime1">
              <a:rPr lang="en-CA" smtClean="0"/>
              <a:t>2026-05-25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8537A8-7B1D-4B29-2166-A590A1D07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70875-34F9-A14B-7E4D-821E6FBEA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4E81-7CBC-D746-A3F1-A364C62C2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422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5656BA-5334-99F8-59BE-D2FFCB47F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1C03C-797C-7342-8DE0-2C43EC915DAC}" type="datetime1">
              <a:rPr lang="en-CA" smtClean="0"/>
              <a:t>2026-05-25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21C71E-F195-6C68-C9B1-E8B597FD2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96748E-ECC3-893D-C771-7508BA005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4E81-7CBC-D746-A3F1-A364C62C2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363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2AAE3-B34E-6116-CAB2-0E6144F20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1B1AD-AE52-5CD5-D4C4-ECE4253C8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2D4C61-F4B1-F9CE-CF01-69536D5CCD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270041-18A1-F03C-C67F-B92E5B948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C81A5-A3B4-244A-AB05-34F061078275}" type="datetime1">
              <a:rPr lang="en-CA" smtClean="0"/>
              <a:t>2026-05-25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71CD5C-AE2D-02A5-BDF8-D677C38EA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F74D26-EBCB-3A43-786D-AE3384BD3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4E81-7CBC-D746-A3F1-A364C62C2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822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DF74A-2BE4-0008-8077-12B3601D9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889FA6-8756-75BD-BF90-5635747B31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F82A61-1D81-DDC0-80C5-B120E8B0BA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6A7206-0339-474A-1395-21869B1AA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389F7-3D8E-894E-959F-B82E03387B2B}" type="datetime1">
              <a:rPr lang="en-CA" smtClean="0"/>
              <a:t>2026-05-25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46F81A-6FC9-02C4-64AC-9E690BDBF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CC3832-A60D-E1FB-BBF3-B4E5A4868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4E81-7CBC-D746-A3F1-A364C62C2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142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7AD5FBB-0F2E-3A05-C852-0B976E517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C4E922-D149-7FB2-8C1C-ADE1E98EB9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8387F7-DECA-BBEB-EB60-15F32610DD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24069D4-331C-7441-8B1E-08A48626447D}" type="datetime1">
              <a:rPr lang="en-CA" smtClean="0"/>
              <a:t>2026-05-25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7038FE-50E9-4EEF-E117-9561B68241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884D82-DA1A-4D45-286A-708B4FC09D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0694E81-7CBC-D746-A3F1-A364C62C2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278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63090-43FC-DB44-A1DE-26D5F2D8B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2750"/>
              </a:lnSpc>
            </a:pPr>
            <a:r>
              <a:rPr lang="en-US" spc="147" dirty="0">
                <a:solidFill>
                  <a:srgbClr val="22423D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Child-Creek Pedagogical/Research Encounters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249EA0-949A-A34D-BA90-C33FCDFB296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2 years with Kindergarten children and teacher in outdoor ‘creek’ encounters</a:t>
            </a:r>
          </a:p>
          <a:p>
            <a:endParaRPr lang="en-US" dirty="0"/>
          </a:p>
          <a:p>
            <a:r>
              <a:rPr lang="en-US" dirty="0"/>
              <a:t>Children’s creative engagements with climate change-related impacts within their local contexts.</a:t>
            </a:r>
          </a:p>
          <a:p>
            <a:endParaRPr lang="en-US" dirty="0"/>
          </a:p>
          <a:p>
            <a:r>
              <a:rPr lang="en-US" dirty="0"/>
              <a:t>Working closely with educators to support their pedagogy </a:t>
            </a:r>
          </a:p>
          <a:p>
            <a:endParaRPr lang="en-US" dirty="0"/>
          </a:p>
          <a:p>
            <a:r>
              <a:rPr lang="en-US" dirty="0"/>
              <a:t>Inquiry-informed curriculum-making – responsive to children’s curiosities </a:t>
            </a:r>
            <a:r>
              <a:rPr lang="en-US" b="1" dirty="0"/>
              <a:t>and</a:t>
            </a:r>
            <a:r>
              <a:rPr lang="en-US" dirty="0"/>
              <a:t> planned place-attuned pedagogies </a:t>
            </a:r>
            <a:r>
              <a:rPr lang="en-US" dirty="0" err="1"/>
              <a:t>eg</a:t>
            </a:r>
            <a:r>
              <a:rPr lang="en-US" dirty="0"/>
              <a:t> water testing, water-story literacies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3EAA1F-896D-0945-8C63-E4BFFA95B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ACEDE-2ADB-D548-BC43-B12680859DA5}" type="slidenum">
              <a:rPr lang="en-US" smtClean="0"/>
              <a:t>1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8D83E6-3672-BD46-83C9-F33C887112F2}"/>
              </a:ext>
            </a:extLst>
          </p:cNvPr>
          <p:cNvSpPr txBox="1"/>
          <p:nvPr/>
        </p:nvSpPr>
        <p:spPr>
          <a:xfrm>
            <a:off x="1882922" y="6253242"/>
            <a:ext cx="871719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          SSHRC PDG Funding; </a:t>
            </a:r>
            <a:r>
              <a:rPr lang="en-US" sz="1500" i="1" dirty="0"/>
              <a:t>Climate Action Network: Exploring Climate Change Pedagogies with Children</a:t>
            </a:r>
          </a:p>
        </p:txBody>
      </p:sp>
      <p:pic>
        <p:nvPicPr>
          <p:cNvPr id="9" name="Content Placeholder 4" descr="A picture containing person, grass, outdoor, group&#10;&#10;Description automatically generated">
            <a:extLst>
              <a:ext uri="{FF2B5EF4-FFF2-40B4-BE49-F238E27FC236}">
                <a16:creationId xmlns:a16="http://schemas.microsoft.com/office/drawing/2014/main" id="{DBBD946A-6758-C6B2-313F-3376EE557D4D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6994003" y="1187563"/>
            <a:ext cx="3606114" cy="4846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586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>
            <a:extLst>
              <a:ext uri="{FF2B5EF4-FFF2-40B4-BE49-F238E27FC236}">
                <a16:creationId xmlns:a16="http://schemas.microsoft.com/office/drawing/2014/main" id="{29717400-F060-4329-E4D8-73E3AB21C881}"/>
              </a:ext>
            </a:extLst>
          </p:cNvPr>
          <p:cNvGrpSpPr>
            <a:grpSpLocks noChangeAspect="1"/>
          </p:cNvGrpSpPr>
          <p:nvPr/>
        </p:nvGrpSpPr>
        <p:grpSpPr>
          <a:xfrm>
            <a:off x="1828800" y="1038419"/>
            <a:ext cx="8152114" cy="5052759"/>
            <a:chOff x="0" y="0"/>
            <a:chExt cx="2952750" cy="299593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0A6B830E-A88D-8926-A192-E4290F7D845A}"/>
                </a:ext>
              </a:extLst>
            </p:cNvPr>
            <p:cNvSpPr/>
            <p:nvPr/>
          </p:nvSpPr>
          <p:spPr>
            <a:xfrm>
              <a:off x="-2540" y="-5080"/>
              <a:ext cx="2962910" cy="3004820"/>
            </a:xfrm>
            <a:custGeom>
              <a:avLst/>
              <a:gdLst/>
              <a:ahLst/>
              <a:cxnLst/>
              <a:rect l="l" t="t" r="r" b="b"/>
              <a:pathLst>
                <a:path w="2962910" h="3004820">
                  <a:moveTo>
                    <a:pt x="2936240" y="16510"/>
                  </a:moveTo>
                  <a:lnTo>
                    <a:pt x="2926080" y="16510"/>
                  </a:lnTo>
                  <a:cubicBezTo>
                    <a:pt x="2684780" y="16510"/>
                    <a:pt x="2443480" y="19050"/>
                    <a:pt x="2203450" y="21590"/>
                  </a:cubicBezTo>
                  <a:cubicBezTo>
                    <a:pt x="1775460" y="26670"/>
                    <a:pt x="1346200" y="34290"/>
                    <a:pt x="918210" y="35560"/>
                  </a:cubicBezTo>
                  <a:cubicBezTo>
                    <a:pt x="751840" y="35560"/>
                    <a:pt x="585470" y="26670"/>
                    <a:pt x="419100" y="16510"/>
                  </a:cubicBezTo>
                  <a:cubicBezTo>
                    <a:pt x="281940" y="7620"/>
                    <a:pt x="142240" y="0"/>
                    <a:pt x="5080" y="10160"/>
                  </a:cubicBezTo>
                  <a:cubicBezTo>
                    <a:pt x="6350" y="210820"/>
                    <a:pt x="7620" y="411480"/>
                    <a:pt x="10160" y="610870"/>
                  </a:cubicBezTo>
                  <a:cubicBezTo>
                    <a:pt x="13970" y="1056640"/>
                    <a:pt x="20320" y="1502410"/>
                    <a:pt x="16510" y="1948180"/>
                  </a:cubicBezTo>
                  <a:cubicBezTo>
                    <a:pt x="15240" y="2169160"/>
                    <a:pt x="6350" y="2390140"/>
                    <a:pt x="2540" y="2611120"/>
                  </a:cubicBezTo>
                  <a:cubicBezTo>
                    <a:pt x="0" y="2730500"/>
                    <a:pt x="10160" y="2849880"/>
                    <a:pt x="17780" y="2967990"/>
                  </a:cubicBezTo>
                  <a:cubicBezTo>
                    <a:pt x="77470" y="2962910"/>
                    <a:pt x="138430" y="2966720"/>
                    <a:pt x="196850" y="2971800"/>
                  </a:cubicBezTo>
                  <a:cubicBezTo>
                    <a:pt x="287020" y="2979420"/>
                    <a:pt x="375920" y="2988310"/>
                    <a:pt x="466090" y="2992120"/>
                  </a:cubicBezTo>
                  <a:cubicBezTo>
                    <a:pt x="882650" y="3004820"/>
                    <a:pt x="1300480" y="2997200"/>
                    <a:pt x="1717040" y="2987040"/>
                  </a:cubicBezTo>
                  <a:cubicBezTo>
                    <a:pt x="2127250" y="2975610"/>
                    <a:pt x="2538730" y="2962910"/>
                    <a:pt x="2950210" y="2961640"/>
                  </a:cubicBezTo>
                  <a:cubicBezTo>
                    <a:pt x="2942590" y="2794000"/>
                    <a:pt x="2933700" y="2626360"/>
                    <a:pt x="2928620" y="2457450"/>
                  </a:cubicBezTo>
                  <a:cubicBezTo>
                    <a:pt x="2915920" y="2034540"/>
                    <a:pt x="2933700" y="1612900"/>
                    <a:pt x="2945130" y="1189990"/>
                  </a:cubicBezTo>
                  <a:cubicBezTo>
                    <a:pt x="2956560" y="800100"/>
                    <a:pt x="2962910" y="407670"/>
                    <a:pt x="2936240" y="16510"/>
                  </a:cubicBezTo>
                  <a:close/>
                </a:path>
              </a:pathLst>
            </a:custGeom>
            <a:blipFill>
              <a:blip r:embed="rId2"/>
              <a:stretch>
                <a:fillRect l="-41397" r="-41397"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5" descr="A picture containing outdoor, grass, person, tree&#10;&#10;Description automatically generated">
            <a:extLst>
              <a:ext uri="{FF2B5EF4-FFF2-40B4-BE49-F238E27FC236}">
                <a16:creationId xmlns:a16="http://schemas.microsoft.com/office/drawing/2014/main" id="{B7F6BE51-8244-9800-1FC7-5BEA87FA6118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99629" y="1473200"/>
            <a:ext cx="7758771" cy="4851400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7BE6D256-9197-97F0-C3A0-D368A22F9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9629" y="533400"/>
            <a:ext cx="7416800" cy="914400"/>
          </a:xfrm>
        </p:spPr>
        <p:txBody>
          <a:bodyPr>
            <a:noAutofit/>
          </a:bodyPr>
          <a:lstStyle/>
          <a:p>
            <a:endParaRPr lang="en-US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78aac226-2f03-4b4d-9037-b46d56c55210}" enabled="0" method="" siteId="{78aac226-2f03-4b4d-9037-b46d56c5521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2613</TotalTime>
  <Words>71</Words>
  <Application>Microsoft Macintosh PowerPoint</Application>
  <PresentationFormat>Widescreen</PresentationFormat>
  <Paragraphs>10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Arial Narrow</vt:lpstr>
      <vt:lpstr>Office Theme</vt:lpstr>
      <vt:lpstr>Child-Creek Pedagogical/Research Encounters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Fikile Nxumalo</dc:creator>
  <cp:lastModifiedBy>Fikile Nxumalo</cp:lastModifiedBy>
  <cp:revision>11</cp:revision>
  <dcterms:created xsi:type="dcterms:W3CDTF">2024-09-29T14:17:55Z</dcterms:created>
  <dcterms:modified xsi:type="dcterms:W3CDTF">2026-05-25T11:09:28Z</dcterms:modified>
</cp:coreProperties>
</file>