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8"/>
    <p:restoredTop sz="94433"/>
  </p:normalViewPr>
  <p:slideViewPr>
    <p:cSldViewPr snapToGrid="0">
      <p:cViewPr varScale="1">
        <p:scale>
          <a:sx n="55" d="100"/>
          <a:sy n="55" d="100"/>
        </p:scale>
        <p:origin x="8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7F4E0-1F4E-20AD-B697-502330AC4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163E6-750C-3C0A-4987-DD90A0C9F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7455B-DA77-C0CD-6E86-049472D6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B9D8C-80A7-0332-6075-D20696F92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CAB02-5D19-B93B-D788-8A7EEDAC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5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CF6F2-0A29-0F7C-FD1E-D6E8AB00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26CC3B-5694-C440-9E20-9F5F38EC1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9F3D4-79E8-133C-ED1B-F511E69A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A994E-DC8A-43F8-8854-B9D35A7C2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465A-6CE8-280D-7202-9B7111E7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B1C8BA-16B3-66DB-6DF8-06E26C014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72DAD-491A-D040-D2F5-940FED97B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6A33B-CE42-15DE-DD18-B5018A56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64A21-9114-E585-56D9-4C60B4404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26257-E161-8538-1907-C543C189F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4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04B6-BD7E-7751-1B77-F3F3D5EF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98E3D-C9A3-C5A8-2BF8-7BC899D38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A1F24-B135-F257-6B23-4049F892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45ABB-622A-AC93-4EB2-8BBE6A7D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95D19-316F-B4D2-B2AA-87D640BB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6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D9A7C-48B7-6E09-B1C3-B637BB3E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DF3C2-6E52-FAF2-A8BB-9455073A0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40594-25C6-C2EF-98E8-D0BC67F26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175FB-302F-6830-2A00-54BA5C66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765D4-0C29-7F3B-9CCA-827C5DEBD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1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D5B2F-30AA-4F67-EFE9-D8D19D0B7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5ED95-CE9D-E312-52A3-CF1C2E44A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40A84-183F-1ED6-F086-31327F79F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F7CB5B-E4E1-4A9E-85CE-DF9E5856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3F41C-2A42-D6F8-FA74-E3A02E5DB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54329-751B-82E1-EB7D-C2AA9777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8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A72E9-35D0-38A2-82E4-B426CAC21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9B4C3-4F8D-68C4-F337-6CB3A1682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7CB45-515E-9BFC-5342-F91BAA782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53DE6-B6EA-7E37-B2D1-1F0FB035C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86E01-02C3-F312-600C-EA5AC2FED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7FD631-2FC3-2C32-B3B3-788F51141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25A17D-86EC-96E3-AF81-FEC457E3B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3E357F-7D97-2A2F-C979-0A470A2C9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FD51-39A3-C8E5-D5D8-03A127CB9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9F0925-1E89-1B63-E9EE-A9DFEA23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E87AE5-222D-1946-D2F2-99AFFEB9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0C390F-41D8-64AA-14E3-8FF06DDE3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CF1DDF-4121-80B3-26B0-73167FE74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FB3E5-1C21-9160-2ED5-86401E44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19BA7-645B-6259-D848-A87327865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8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72607-5348-BA1E-C969-FD63E4425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27FBD-3A1E-128E-E354-AE0759469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F3AC3-3437-CD72-7765-C5E95EB8C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56845-CD22-C165-3FC0-6CA40F90C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112FB-8393-7E7B-5FBD-118FDAE0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D0807-4FFB-013A-2E48-3D5C570E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E09B-AFEC-F2B5-1CD6-D417FA4E4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8CC554-D91E-EEFA-982D-BFB32CEA45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72F17-355A-F4C4-CF84-FDC224785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912A3E-3C33-4AB2-1B7C-38DEF3512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6D557-42E5-FBAB-E195-52D4EC01E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45A2AE-66E4-16ED-1BB2-7BDFB976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1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890D4C-D912-B326-47D3-41E81A4C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6D32A7-8331-AA41-331B-4D9E36CB1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34654-F5D6-F6E2-5011-56EC04E2A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3BA0A3-C839-1646-A71C-3E82782663F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FAB5A-4C6C-7971-562E-57B291379C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367DC-D74A-AECA-C464-DF47F70F8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ACA9E0-C3B6-4A4C-90C7-C5C4733A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2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38C4CB-D7F9-2BCD-835E-7FB56A4FA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98246"/>
            <a:ext cx="4412419" cy="3626217"/>
          </a:xfrm>
        </p:spPr>
        <p:txBody>
          <a:bodyPr anchor="t">
            <a:normAutofit/>
          </a:bodyPr>
          <a:lstStyle/>
          <a:p>
            <a:pPr algn="r"/>
            <a:r>
              <a:rPr lang="en-US" sz="8000">
                <a:solidFill>
                  <a:srgbClr val="FFFFFF"/>
                </a:solidFill>
              </a:rPr>
              <a:t>Black Planetary Studies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1B52F-F79F-D483-BF77-53AADD7B4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350213"/>
            <a:ext cx="4412417" cy="1031537"/>
          </a:xfrm>
        </p:spPr>
        <p:txBody>
          <a:bodyPr>
            <a:normAutofit/>
          </a:bodyPr>
          <a:lstStyle/>
          <a:p>
            <a:pPr algn="r"/>
            <a:r>
              <a:rPr lang="en-US" sz="3200">
                <a:solidFill>
                  <a:srgbClr val="FFFFFF"/>
                </a:solidFill>
              </a:rPr>
              <a:t>Hugo ka Canham</a:t>
            </a:r>
          </a:p>
        </p:txBody>
      </p:sp>
      <p:cxnSp>
        <p:nvCxnSpPr>
          <p:cNvPr id="1042" name="Straight Connector 104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What is an Ocean? | Definition, History ...">
            <a:extLst>
              <a:ext uri="{FF2B5EF4-FFF2-40B4-BE49-F238E27FC236}">
                <a16:creationId xmlns:a16="http://schemas.microsoft.com/office/drawing/2014/main" id="{310F4CD3-9992-16A2-0726-E79233D29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r="7258" b="-2"/>
          <a:stretch>
            <a:fillRect/>
          </a:stretch>
        </p:blipFill>
        <p:spPr bwMode="auto">
          <a:xfrm>
            <a:off x="5040352" y="8879"/>
            <a:ext cx="7202962" cy="684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1045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6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64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1C21-DEDE-03AD-F919-1F1AAE31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671" y="0"/>
            <a:ext cx="10515600" cy="5710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My name is February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93BA8-7277-D9A2-E8FC-A3DB8456E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1418579E-9EAC-CC83-5645-34865796C1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4335" y="556127"/>
            <a:ext cx="11203329" cy="630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0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10</Words>
  <Application>Microsoft Office PowerPoint</Application>
  <PresentationFormat>Widescreen</PresentationFormat>
  <Paragraphs>3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Black Planetary Studies </vt:lpstr>
      <vt:lpstr>My name is February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Canham, Hugo</dc:creator>
  <cp:lastModifiedBy>Gwadiso, Xolisa Amos</cp:lastModifiedBy>
  <cp:revision>4</cp:revision>
  <dcterms:created xsi:type="dcterms:W3CDTF">2026-05-25T09:30:01Z</dcterms:created>
  <dcterms:modified xsi:type="dcterms:W3CDTF">2026-05-27T07:44:34Z</dcterms:modified>
</cp:coreProperties>
</file>