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3" r:id="rId4"/>
  </p:sldMasterIdLst>
  <p:notesMasterIdLst>
    <p:notesMasterId r:id="rId11"/>
  </p:notesMasterIdLst>
  <p:handoutMasterIdLst>
    <p:handoutMasterId r:id="rId12"/>
  </p:handoutMasterIdLst>
  <p:sldIdLst>
    <p:sldId id="258" r:id="rId5"/>
    <p:sldId id="259" r:id="rId6"/>
    <p:sldId id="260" r:id="rId7"/>
    <p:sldId id="261"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1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30"/>
  </p:normalViewPr>
  <p:slideViewPr>
    <p:cSldViewPr showGuides="1">
      <p:cViewPr varScale="1">
        <p:scale>
          <a:sx n="70" d="100"/>
          <a:sy n="70" d="100"/>
        </p:scale>
        <p:origin x="536" y="52"/>
      </p:cViewPr>
      <p:guideLst>
        <p:guide orient="horz" pos="2160"/>
        <p:guide pos="3840"/>
      </p:guideLst>
    </p:cSldViewPr>
  </p:slideViewPr>
  <p:notesTextViewPr>
    <p:cViewPr>
      <p:scale>
        <a:sx n="1" d="1"/>
        <a:sy n="1" d="1"/>
      </p:scale>
      <p:origin x="0" y="0"/>
    </p:cViewPr>
  </p:notesTextViewPr>
  <p:sorterViewPr>
    <p:cViewPr>
      <p:scale>
        <a:sx n="100" d="100"/>
        <a:sy n="100" d="100"/>
      </p:scale>
      <p:origin x="0" y="-21892"/>
    </p:cViewPr>
  </p:sorterViewPr>
  <p:notesViewPr>
    <p:cSldViewPr>
      <p:cViewPr varScale="1">
        <p:scale>
          <a:sx n="90" d="100"/>
          <a:sy n="90" d="100"/>
        </p:scale>
        <p:origin x="2920"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es, Brendon" userId="d1d409e2-3323-4cb5-afe7-9e9ef050acf0" providerId="ADAL" clId="{AC9940D6-BDEA-411F-918E-5D4E7092CFA9}"/>
    <pc:docChg chg="custSel addSld delSld modSld">
      <pc:chgData name="Barnes, Brendon" userId="d1d409e2-3323-4cb5-afe7-9e9ef050acf0" providerId="ADAL" clId="{AC9940D6-BDEA-411F-918E-5D4E7092CFA9}" dt="2026-05-27T13:20:09.506" v="4233" actId="313"/>
      <pc:docMkLst>
        <pc:docMk/>
      </pc:docMkLst>
      <pc:sldChg chg="modSp mod modClrScheme chgLayout">
        <pc:chgData name="Barnes, Brendon" userId="d1d409e2-3323-4cb5-afe7-9e9ef050acf0" providerId="ADAL" clId="{AC9940D6-BDEA-411F-918E-5D4E7092CFA9}" dt="2026-05-27T06:19:52.346" v="2833" actId="20577"/>
        <pc:sldMkLst>
          <pc:docMk/>
          <pc:sldMk cId="2812452602" sldId="258"/>
        </pc:sldMkLst>
        <pc:spChg chg="mod ord">
          <ac:chgData name="Barnes, Brendon" userId="d1d409e2-3323-4cb5-afe7-9e9ef050acf0" providerId="ADAL" clId="{AC9940D6-BDEA-411F-918E-5D4E7092CFA9}" dt="2026-05-27T04:08:29.637" v="2385" actId="790"/>
          <ac:spMkLst>
            <pc:docMk/>
            <pc:sldMk cId="2812452602" sldId="258"/>
            <ac:spMk id="3" creationId="{6A0CBC46-76F5-CB3F-9BF0-DE7BBD3C6643}"/>
          </ac:spMkLst>
        </pc:spChg>
        <pc:spChg chg="mod">
          <ac:chgData name="Barnes, Brendon" userId="d1d409e2-3323-4cb5-afe7-9e9ef050acf0" providerId="ADAL" clId="{AC9940D6-BDEA-411F-918E-5D4E7092CFA9}" dt="2026-05-27T06:19:52.346" v="2833" actId="20577"/>
          <ac:spMkLst>
            <pc:docMk/>
            <pc:sldMk cId="2812452602" sldId="258"/>
            <ac:spMk id="4" creationId="{5CA5C5AD-7278-E875-15B7-835123AC22E5}"/>
          </ac:spMkLst>
        </pc:spChg>
      </pc:sldChg>
      <pc:sldChg chg="modSp new mod">
        <pc:chgData name="Barnes, Brendon" userId="d1d409e2-3323-4cb5-afe7-9e9ef050acf0" providerId="ADAL" clId="{AC9940D6-BDEA-411F-918E-5D4E7092CFA9}" dt="2026-05-27T12:47:08.324" v="4080" actId="6549"/>
        <pc:sldMkLst>
          <pc:docMk/>
          <pc:sldMk cId="213057039" sldId="259"/>
        </pc:sldMkLst>
        <pc:spChg chg="mod">
          <ac:chgData name="Barnes, Brendon" userId="d1d409e2-3323-4cb5-afe7-9e9ef050acf0" providerId="ADAL" clId="{AC9940D6-BDEA-411F-918E-5D4E7092CFA9}" dt="2026-05-27T04:08:29.637" v="2385" actId="790"/>
          <ac:spMkLst>
            <pc:docMk/>
            <pc:sldMk cId="213057039" sldId="259"/>
            <ac:spMk id="2" creationId="{68F2BA22-E0EF-060A-37F9-69A5D0BE34CA}"/>
          </ac:spMkLst>
        </pc:spChg>
        <pc:spChg chg="mod">
          <ac:chgData name="Barnes, Brendon" userId="d1d409e2-3323-4cb5-afe7-9e9ef050acf0" providerId="ADAL" clId="{AC9940D6-BDEA-411F-918E-5D4E7092CFA9}" dt="2026-05-27T12:47:08.324" v="4080" actId="6549"/>
          <ac:spMkLst>
            <pc:docMk/>
            <pc:sldMk cId="213057039" sldId="259"/>
            <ac:spMk id="3" creationId="{A6DD44AA-95B8-BA6E-6992-603065C6005E}"/>
          </ac:spMkLst>
        </pc:spChg>
      </pc:sldChg>
      <pc:sldChg chg="modSp new mod">
        <pc:chgData name="Barnes, Brendon" userId="d1d409e2-3323-4cb5-afe7-9e9ef050acf0" providerId="ADAL" clId="{AC9940D6-BDEA-411F-918E-5D4E7092CFA9}" dt="2026-05-27T12:57:32.840" v="4181" actId="14100"/>
        <pc:sldMkLst>
          <pc:docMk/>
          <pc:sldMk cId="916133064" sldId="260"/>
        </pc:sldMkLst>
        <pc:spChg chg="mod">
          <ac:chgData name="Barnes, Brendon" userId="d1d409e2-3323-4cb5-afe7-9e9ef050acf0" providerId="ADAL" clId="{AC9940D6-BDEA-411F-918E-5D4E7092CFA9}" dt="2026-05-27T10:12:56.935" v="3457" actId="20577"/>
          <ac:spMkLst>
            <pc:docMk/>
            <pc:sldMk cId="916133064" sldId="260"/>
            <ac:spMk id="2" creationId="{04A0DA28-1A4C-6337-01F6-C430EC1DC80F}"/>
          </ac:spMkLst>
        </pc:spChg>
        <pc:spChg chg="mod">
          <ac:chgData name="Barnes, Brendon" userId="d1d409e2-3323-4cb5-afe7-9e9ef050acf0" providerId="ADAL" clId="{AC9940D6-BDEA-411F-918E-5D4E7092CFA9}" dt="2026-05-27T12:57:32.840" v="4181" actId="14100"/>
          <ac:spMkLst>
            <pc:docMk/>
            <pc:sldMk cId="916133064" sldId="260"/>
            <ac:spMk id="3" creationId="{CF52A13D-4BF4-2952-71E3-4849AE04D47F}"/>
          </ac:spMkLst>
        </pc:spChg>
      </pc:sldChg>
      <pc:sldChg chg="modSp new mod">
        <pc:chgData name="Barnes, Brendon" userId="d1d409e2-3323-4cb5-afe7-9e9ef050acf0" providerId="ADAL" clId="{AC9940D6-BDEA-411F-918E-5D4E7092CFA9}" dt="2026-05-27T13:20:09.506" v="4233" actId="313"/>
        <pc:sldMkLst>
          <pc:docMk/>
          <pc:sldMk cId="2284776395" sldId="261"/>
        </pc:sldMkLst>
        <pc:spChg chg="mod">
          <ac:chgData name="Barnes, Brendon" userId="d1d409e2-3323-4cb5-afe7-9e9ef050acf0" providerId="ADAL" clId="{AC9940D6-BDEA-411F-918E-5D4E7092CFA9}" dt="2026-05-27T06:53:38.812" v="2917" actId="20577"/>
          <ac:spMkLst>
            <pc:docMk/>
            <pc:sldMk cId="2284776395" sldId="261"/>
            <ac:spMk id="2" creationId="{7C7D7324-73AA-D44E-8F84-9D0F181705D3}"/>
          </ac:spMkLst>
        </pc:spChg>
        <pc:spChg chg="mod">
          <ac:chgData name="Barnes, Brendon" userId="d1d409e2-3323-4cb5-afe7-9e9ef050acf0" providerId="ADAL" clId="{AC9940D6-BDEA-411F-918E-5D4E7092CFA9}" dt="2026-05-27T13:20:09.506" v="4233" actId="313"/>
          <ac:spMkLst>
            <pc:docMk/>
            <pc:sldMk cId="2284776395" sldId="261"/>
            <ac:spMk id="3" creationId="{11D9D773-5C9F-AF05-7970-CB188ADF98FC}"/>
          </ac:spMkLst>
        </pc:spChg>
      </pc:sldChg>
      <pc:sldChg chg="modSp new mod">
        <pc:chgData name="Barnes, Brendon" userId="d1d409e2-3323-4cb5-afe7-9e9ef050acf0" providerId="ADAL" clId="{AC9940D6-BDEA-411F-918E-5D4E7092CFA9}" dt="2026-05-27T13:10:46.711" v="4203" actId="20577"/>
        <pc:sldMkLst>
          <pc:docMk/>
          <pc:sldMk cId="3009049396" sldId="262"/>
        </pc:sldMkLst>
        <pc:spChg chg="mod">
          <ac:chgData name="Barnes, Brendon" userId="d1d409e2-3323-4cb5-afe7-9e9ef050acf0" providerId="ADAL" clId="{AC9940D6-BDEA-411F-918E-5D4E7092CFA9}" dt="2026-05-27T12:43:59.130" v="4079" actId="20577"/>
          <ac:spMkLst>
            <pc:docMk/>
            <pc:sldMk cId="3009049396" sldId="262"/>
            <ac:spMk id="2" creationId="{D50C02A7-347E-4BDE-7FC9-2EE881673C25}"/>
          </ac:spMkLst>
        </pc:spChg>
        <pc:spChg chg="mod">
          <ac:chgData name="Barnes, Brendon" userId="d1d409e2-3323-4cb5-afe7-9e9ef050acf0" providerId="ADAL" clId="{AC9940D6-BDEA-411F-918E-5D4E7092CFA9}" dt="2026-05-27T13:10:46.711" v="4203" actId="20577"/>
          <ac:spMkLst>
            <pc:docMk/>
            <pc:sldMk cId="3009049396" sldId="262"/>
            <ac:spMk id="3" creationId="{03DB9B8A-75B7-B465-31A3-76C96DE65DA6}"/>
          </ac:spMkLst>
        </pc:spChg>
      </pc:sldChg>
      <pc:sldChg chg="modSp new mod">
        <pc:chgData name="Barnes, Brendon" userId="d1d409e2-3323-4cb5-afe7-9e9ef050acf0" providerId="ADAL" clId="{AC9940D6-BDEA-411F-918E-5D4E7092CFA9}" dt="2026-05-27T12:56:20.015" v="4128" actId="20577"/>
        <pc:sldMkLst>
          <pc:docMk/>
          <pc:sldMk cId="1183841552" sldId="263"/>
        </pc:sldMkLst>
        <pc:spChg chg="mod">
          <ac:chgData name="Barnes, Brendon" userId="d1d409e2-3323-4cb5-afe7-9e9ef050acf0" providerId="ADAL" clId="{AC9940D6-BDEA-411F-918E-5D4E7092CFA9}" dt="2026-05-27T12:56:20.015" v="4128" actId="20577"/>
          <ac:spMkLst>
            <pc:docMk/>
            <pc:sldMk cId="1183841552" sldId="263"/>
            <ac:spMk id="3" creationId="{599761E9-17DA-F71B-CE28-AC2AA201DF24}"/>
          </ac:spMkLst>
        </pc:spChg>
      </pc:sldChg>
      <pc:sldChg chg="modSp new del mod">
        <pc:chgData name="Barnes, Brendon" userId="d1d409e2-3323-4cb5-afe7-9e9ef050acf0" providerId="ADAL" clId="{AC9940D6-BDEA-411F-918E-5D4E7092CFA9}" dt="2026-05-27T06:50:56.812" v="2859" actId="47"/>
        <pc:sldMkLst>
          <pc:docMk/>
          <pc:sldMk cId="2283533878" sldId="263"/>
        </pc:sldMkLst>
        <pc:spChg chg="mod">
          <ac:chgData name="Barnes, Brendon" userId="d1d409e2-3323-4cb5-afe7-9e9ef050acf0" providerId="ADAL" clId="{AC9940D6-BDEA-411F-918E-5D4E7092CFA9}" dt="2026-05-27T04:08:29.637" v="2385" actId="790"/>
          <ac:spMkLst>
            <pc:docMk/>
            <pc:sldMk cId="2283533878" sldId="263"/>
            <ac:spMk id="2" creationId="{AFFD9416-0674-C689-AB21-67F6FE672DE8}"/>
          </ac:spMkLst>
        </pc:spChg>
        <pc:spChg chg="mod">
          <ac:chgData name="Barnes, Brendon" userId="d1d409e2-3323-4cb5-afe7-9e9ef050acf0" providerId="ADAL" clId="{AC9940D6-BDEA-411F-918E-5D4E7092CFA9}" dt="2026-05-27T04:08:29.637" v="2385" actId="790"/>
          <ac:spMkLst>
            <pc:docMk/>
            <pc:sldMk cId="2283533878" sldId="263"/>
            <ac:spMk id="3" creationId="{D48B11E2-8988-9995-6C3B-C62B43B3234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5/27/2026</a:t>
            </a:fld>
            <a:endParaRPr lang="en-US"/>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EFF46E-6B43-41F9-9272-B566D03A251C}" type="slidenum">
              <a:rPr lang="en-US" smtClean="0"/>
              <a:t>1</a:t>
            </a:fld>
            <a:endParaRPr lang="en-US"/>
          </a:p>
        </p:txBody>
      </p:sp>
    </p:spTree>
    <p:extLst>
      <p:ext uri="{BB962C8B-B14F-4D97-AF65-F5344CB8AC3E}">
        <p14:creationId xmlns:p14="http://schemas.microsoft.com/office/powerpoint/2010/main" val="1366932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685800"/>
            <a:ext cx="10055354" cy="4007406"/>
          </a:xfrm>
        </p:spPr>
        <p:txBody>
          <a:bodyPr vert="horz" lIns="91440" tIns="45720" rIns="91440" bIns="45720" rtlCol="0" anchor="t">
            <a:noAutofit/>
          </a:bodyPr>
          <a:lstStyle>
            <a:lvl1pPr>
              <a:defRPr lang="en-US" sz="9000" dirty="0">
                <a:solidFill>
                  <a:schemeClr val="bg2"/>
                </a:solidFill>
              </a:defRPr>
            </a:lvl1pPr>
          </a:lstStyle>
          <a:p>
            <a:pPr lvl="0"/>
            <a:r>
              <a:rPr lang="en-US"/>
              <a:t>Click to edit Master title style</a:t>
            </a:r>
            <a:endParaRPr lang="en-US" dirty="0"/>
          </a:p>
        </p:txBody>
      </p:sp>
      <p:sp>
        <p:nvSpPr>
          <p:cNvPr id="14" name="Subtitle 2">
            <a:extLst>
              <a:ext uri="{FF2B5EF4-FFF2-40B4-BE49-F238E27FC236}">
                <a16:creationId xmlns:a16="http://schemas.microsoft.com/office/drawing/2014/main" id="{29A3647E-D38D-4EA6-ADC1-75AA53F8988F}"/>
              </a:ext>
            </a:extLst>
          </p:cNvPr>
          <p:cNvSpPr>
            <a:spLocks noGrp="1"/>
          </p:cNvSpPr>
          <p:nvPr>
            <p:ph type="subTitle" idx="1"/>
          </p:nvPr>
        </p:nvSpPr>
        <p:spPr>
          <a:xfrm>
            <a:off x="609598" y="5427002"/>
            <a:ext cx="9144001" cy="745198"/>
          </a:xfrm>
        </p:spPr>
        <p:txBody>
          <a:bodyPr vert="horz" lIns="91440" tIns="45720" rIns="91440" bIns="45720" rtlCol="0" anchor="t">
            <a:noAutofit/>
          </a:bodyPr>
          <a:lstStyle>
            <a:lvl1pPr>
              <a:defRPr lang="en-US" dirty="0">
                <a:solidFill>
                  <a:schemeClr val="bg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noAutofit/>
          </a:bodyPr>
          <a:lstStyle>
            <a:lvl1pPr>
              <a:defRPr>
                <a:solidFill>
                  <a:schemeClr val="bg1"/>
                </a:solidFill>
              </a:defRPr>
            </a:lvl1pPr>
          </a:lstStyle>
          <a:p>
            <a:fld id="{E5F44E88-89D9-49CC-9E37-1AF77A031198}" type="datetime1">
              <a:rPr lang="en-US" smtClean="0"/>
              <a:t>5/27/2026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7" name="Freeform: Shape 6">
            <a:extLst>
              <a:ext uri="{FF2B5EF4-FFF2-40B4-BE49-F238E27FC236}">
                <a16:creationId xmlns:a16="http://schemas.microsoft.com/office/drawing/2014/main" id="{50459DEE-913E-5261-4E77-AF3657E3AE0B}"/>
              </a:ext>
            </a:extLst>
          </p:cNvPr>
          <p:cNvSpPr/>
          <p:nvPr/>
        </p:nvSpPr>
        <p:spPr>
          <a:xfrm>
            <a:off x="11250895" y="46482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52F9BC4F-9D44-3587-056B-336E1457A6E2}"/>
              </a:ext>
            </a:extLst>
          </p:cNvPr>
          <p:cNvSpPr/>
          <p:nvPr/>
        </p:nvSpPr>
        <p:spPr>
          <a:xfrm>
            <a:off x="685800" y="49986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509D5EC-E7EA-22BC-7C88-C33F509CB5CF}"/>
              </a:ext>
            </a:extLst>
          </p:cNvPr>
          <p:cNvSpPr/>
          <p:nvPr/>
        </p:nvSpPr>
        <p:spPr>
          <a:xfrm>
            <a:off x="10998565" y="47306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98E9758-F942-96A0-231D-A25933E4CA82}"/>
              </a:ext>
            </a:extLst>
          </p:cNvPr>
          <p:cNvSpPr/>
          <p:nvPr/>
        </p:nvSpPr>
        <p:spPr>
          <a:xfrm>
            <a:off x="10976145" y="47306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Tree>
    <p:extLst>
      <p:ext uri="{BB962C8B-B14F-4D97-AF65-F5344CB8AC3E}">
        <p14:creationId xmlns:p14="http://schemas.microsoft.com/office/powerpoint/2010/main" val="366515023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accent4"/>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1C10CD-8205-284F-2921-9485E7A98F0D}"/>
              </a:ext>
            </a:extLst>
          </p:cNvPr>
          <p:cNvSpPr/>
          <p:nvPr/>
        </p:nvSpPr>
        <p:spPr>
          <a:xfrm>
            <a:off x="11250895" y="57912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bg2"/>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75DFD7E-DC78-4573-96D7-845D38E0273E}"/>
              </a:ext>
            </a:extLst>
          </p:cNvPr>
          <p:cNvSpPr/>
          <p:nvPr/>
        </p:nvSpPr>
        <p:spPr>
          <a:xfrm>
            <a:off x="685800" y="61416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bg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FCC10B5-4890-B43F-DE24-5200F4E75EEB}"/>
              </a:ext>
            </a:extLst>
          </p:cNvPr>
          <p:cNvSpPr/>
          <p:nvPr/>
        </p:nvSpPr>
        <p:spPr>
          <a:xfrm>
            <a:off x="10998565" y="58736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bg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2D5586E6-D520-6A63-5060-BF06C136BEF5}"/>
              </a:ext>
            </a:extLst>
          </p:cNvPr>
          <p:cNvSpPr/>
          <p:nvPr/>
        </p:nvSpPr>
        <p:spPr>
          <a:xfrm>
            <a:off x="10976145" y="58736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09600" y="990600"/>
            <a:ext cx="10058400" cy="5029200"/>
          </a:xfrm>
        </p:spPr>
        <p:txBody>
          <a:bodyPr vert="horz" lIns="91440" tIns="45720" rIns="91440" bIns="45720" rtlCol="0" anchor="b">
            <a:noAutofit/>
          </a:bodyPr>
          <a:lstStyle>
            <a:lvl1pPr>
              <a:defRPr lang="en-US" sz="11000" dirty="0">
                <a:solidFill>
                  <a:schemeClr val="bg2"/>
                </a:solidFill>
              </a:defRPr>
            </a:lvl1pPr>
          </a:lstStyle>
          <a:p>
            <a:pPr lvl="0"/>
            <a:r>
              <a:rPr lang="en-US" dirty="0"/>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noAutofit/>
          </a:bodyPr>
          <a:lstStyle>
            <a:lvl1pPr>
              <a:defRPr>
                <a:solidFill>
                  <a:schemeClr val="bg1"/>
                </a:solidFill>
              </a:defRPr>
            </a:lvl1p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noAutofit/>
          </a:bodyPr>
          <a:lstStyle>
            <a:lvl1pPr>
              <a:defRPr>
                <a:solidFill>
                  <a:schemeClr val="bg1"/>
                </a:solidFill>
              </a:defRPr>
            </a:lvl1pPr>
          </a:lstStyle>
          <a:p>
            <a:fld id="{B2188889-44B4-42BD-84DC-2D1A93FD44C7}" type="datetime1">
              <a:rPr lang="en-US" smtClean="0"/>
              <a:t>5/27/2026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noAutofit/>
          </a:bodyPr>
          <a:lstStyle>
            <a:lvl1pPr>
              <a:defRPr>
                <a:solidFill>
                  <a:schemeClr val="bg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148995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FADE904-3C65-5E48-6B12-22998C2ADF5E}"/>
              </a:ext>
            </a:extLst>
          </p:cNvPr>
          <p:cNvSpPr/>
          <p:nvPr/>
        </p:nvSpPr>
        <p:spPr>
          <a:xfrm>
            <a:off x="11250895" y="2172321"/>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16963C8-87F3-6B42-F30F-1915935FA752}"/>
              </a:ext>
            </a:extLst>
          </p:cNvPr>
          <p:cNvSpPr/>
          <p:nvPr/>
        </p:nvSpPr>
        <p:spPr>
          <a:xfrm>
            <a:off x="685800" y="2522816"/>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F0C119A-1D9E-D43F-8A7E-D24C1B551326}"/>
              </a:ext>
            </a:extLst>
          </p:cNvPr>
          <p:cNvSpPr/>
          <p:nvPr/>
        </p:nvSpPr>
        <p:spPr>
          <a:xfrm>
            <a:off x="10998565" y="2254753"/>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2018CE4-7594-0746-8B7E-8DEC95CB8822}"/>
              </a:ext>
            </a:extLst>
          </p:cNvPr>
          <p:cNvSpPr/>
          <p:nvPr/>
        </p:nvSpPr>
        <p:spPr>
          <a:xfrm>
            <a:off x="10976145" y="2254758"/>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12185" y="685800"/>
            <a:ext cx="9141415" cy="1532788"/>
          </a:xfrm>
        </p:spPr>
        <p:txBody>
          <a:bodyPr anchor="b">
            <a:noAutofit/>
          </a:bodyPr>
          <a:lstStyle>
            <a:lvl1pPr>
              <a:defRPr sz="720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185" y="2958705"/>
            <a:ext cx="9141415" cy="3213494"/>
          </a:xfrm>
        </p:spPr>
        <p:txBody>
          <a:bodyPr anchor="t">
            <a:noAutofit/>
          </a:bodyPr>
          <a:lstStyle>
            <a:lvl1pPr marL="0" indent="0">
              <a:lnSpc>
                <a:spcPct val="150000"/>
              </a:lnSpc>
              <a:buFont typeface="+mj-lt"/>
              <a:buNone/>
              <a:defRPr sz="1800"/>
            </a:lvl1pPr>
            <a:lvl2pPr marL="228600" indent="0">
              <a:lnSpc>
                <a:spcPct val="150000"/>
              </a:lnSpc>
              <a:buFont typeface="+mj-lt"/>
              <a:buNone/>
              <a:defRPr sz="1800"/>
            </a:lvl2pPr>
            <a:lvl3pPr marL="457200" indent="0">
              <a:lnSpc>
                <a:spcPct val="150000"/>
              </a:lnSpc>
              <a:buFont typeface="+mj-lt"/>
              <a:buNone/>
              <a:defRPr sz="1800"/>
            </a:lvl3pPr>
            <a:lvl4pPr marL="685800" indent="0">
              <a:lnSpc>
                <a:spcPct val="150000"/>
              </a:lnSpc>
              <a:buFont typeface="+mj-lt"/>
              <a:buNone/>
              <a:defRPr sz="1800"/>
            </a:lvl4pPr>
            <a:lvl5pPr marL="914400" indent="0">
              <a:lnSpc>
                <a:spcPct val="150000"/>
              </a:lnSpc>
              <a:buFont typeface="+mj-lt"/>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noAutofit/>
          </a:bodyPr>
          <a:lstStyle/>
          <a:p>
            <a:r>
              <a:rPr lang="en-US" dirty="0"/>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noAutofit/>
          </a:bodyPr>
          <a:lstStyle/>
          <a:p>
            <a:fld id="{96A40708-E793-490B-9201-425C8D1F325C}" type="datetime1">
              <a:rPr lang="en-US" smtClean="0"/>
              <a:t>5/27/2026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68432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095999" y="685800"/>
            <a:ext cx="5480304" cy="1818050"/>
          </a:xfrm>
        </p:spPr>
        <p:txBody>
          <a:bodyPr anchor="t">
            <a:noAutofit/>
          </a:bodyPr>
          <a:lstStyle>
            <a:lvl1pPr>
              <a:defRPr sz="9000"/>
            </a:lvl1pPr>
          </a:lstStyle>
          <a:p>
            <a:r>
              <a:rPr lang="en-US" dirty="0"/>
              <a:t>Agenda</a:t>
            </a:r>
          </a:p>
        </p:txBody>
      </p:sp>
      <p:sp>
        <p:nvSpPr>
          <p:cNvPr id="11" name="Picture Placeholder 10">
            <a:extLst>
              <a:ext uri="{FF2B5EF4-FFF2-40B4-BE49-F238E27FC236}">
                <a16:creationId xmlns:a16="http://schemas.microsoft.com/office/drawing/2014/main" id="{FAF861DB-D5EF-3FC9-7595-570C8498D757}"/>
              </a:ext>
            </a:extLst>
          </p:cNvPr>
          <p:cNvSpPr>
            <a:spLocks noGrp="1"/>
          </p:cNvSpPr>
          <p:nvPr>
            <p:ph type="pic" sz="quarter" idx="14"/>
          </p:nvPr>
        </p:nvSpPr>
        <p:spPr>
          <a:xfrm>
            <a:off x="0" y="0"/>
            <a:ext cx="5477256" cy="6858000"/>
          </a:xfrm>
          <a:blipFill>
            <a:blip r:embed="rId2">
              <a:alphaModFix amt="60000"/>
            </a:blip>
            <a:stretch>
              <a:fillRect/>
            </a:stretch>
          </a:blipFill>
        </p:spPr>
        <p:txBody>
          <a:body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0" y="3189770"/>
            <a:ext cx="5480304" cy="2982429"/>
          </a:xfrm>
        </p:spPr>
        <p:txBody>
          <a:bodyPr anchor="t">
            <a:noAutofit/>
          </a:bodyPr>
          <a:lstStyle>
            <a:lvl1pPr marL="0" indent="0">
              <a:lnSpc>
                <a:spcPct val="150000"/>
              </a:lnSpc>
              <a:buFont typeface="+mj-lt"/>
              <a:buNone/>
              <a:defRPr sz="1800"/>
            </a:lvl1pPr>
            <a:lvl2pPr marL="228600" indent="0">
              <a:lnSpc>
                <a:spcPct val="150000"/>
              </a:lnSpc>
              <a:buFont typeface="+mj-lt"/>
              <a:buNone/>
              <a:defRPr sz="1800"/>
            </a:lvl2pPr>
            <a:lvl3pPr marL="457200" indent="0">
              <a:lnSpc>
                <a:spcPct val="150000"/>
              </a:lnSpc>
              <a:buFont typeface="+mj-lt"/>
              <a:buNone/>
              <a:defRPr sz="1800"/>
            </a:lvl3pPr>
            <a:lvl4pPr marL="685800" indent="0">
              <a:lnSpc>
                <a:spcPct val="150000"/>
              </a:lnSpc>
              <a:buFont typeface="+mj-lt"/>
              <a:buNone/>
              <a:defRPr sz="1800"/>
            </a:lvl4pPr>
            <a:lvl5pPr>
              <a:lnSpc>
                <a:spcPct val="150000"/>
              </a:lnSpc>
              <a:buFont typeface="+mj-lt"/>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79C1A172-F829-D2DE-BDB2-B86E6ACE1886}"/>
              </a:ext>
            </a:extLst>
          </p:cNvPr>
          <p:cNvCxnSpPr>
            <a:cxnSpLocks/>
          </p:cNvCxnSpPr>
          <p:nvPr userDrawn="1"/>
        </p:nvCxnSpPr>
        <p:spPr>
          <a:xfrm>
            <a:off x="6095999" y="2743200"/>
            <a:ext cx="54772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096000" y="6343955"/>
            <a:ext cx="2985400" cy="365125"/>
          </a:xfrm>
        </p:spPr>
        <p:txBody>
          <a:bodyPr>
            <a:noAutofit/>
          </a:bodyPr>
          <a:lstStyle/>
          <a:p>
            <a:r>
              <a:rPr lang="en-US"/>
              <a:t>Sample Footer Text</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noAutofit/>
          </a:bodyPr>
          <a:lstStyle/>
          <a:p>
            <a:fld id="{C1968991-530B-4F8D-80FE-2192BD2DD5A5}" type="datetime1">
              <a:rPr lang="en-US" smtClean="0"/>
              <a:t>5/27/2026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387017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824824"/>
            <a:ext cx="6397753" cy="1527976"/>
          </a:xfrm>
        </p:spPr>
        <p:txBody>
          <a:bodyPr vert="horz" lIns="91440" tIns="45720" rIns="91440" bIns="45720" rtlCol="0" anchor="b">
            <a:no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12647" y="3505200"/>
            <a:ext cx="4568953" cy="1645198"/>
          </a:xfrm>
        </p:spPr>
        <p:txBody>
          <a:bodyPr vert="horz" lIns="91440" tIns="45720" rIns="91440" bIns="45720" rtlCol="0">
            <a:noAutofit/>
          </a:bodyPr>
          <a:lstStyle>
            <a:lvl1pPr>
              <a:defRPr lang="en-US" sz="1400" dirty="0"/>
            </a:lvl1pPr>
            <a:lvl2pPr>
              <a:defRPr lang="en-US" sz="1400"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C23477E6-5CE8-4544-92C7-AEB7D166FD7D}"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
        <p:nvSpPr>
          <p:cNvPr id="9" name="Freeform: Shape 8">
            <a:extLst>
              <a:ext uri="{FF2B5EF4-FFF2-40B4-BE49-F238E27FC236}">
                <a16:creationId xmlns:a16="http://schemas.microsoft.com/office/drawing/2014/main" id="{889251BE-373D-9B13-B9E2-73DFEBE40118}"/>
              </a:ext>
            </a:extLst>
          </p:cNvPr>
          <p:cNvSpPr/>
          <p:nvPr/>
        </p:nvSpPr>
        <p:spPr>
          <a:xfrm>
            <a:off x="11250895" y="57912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698E032-CDEE-AA9B-44A7-CE5EBB6948C0}"/>
              </a:ext>
            </a:extLst>
          </p:cNvPr>
          <p:cNvSpPr/>
          <p:nvPr/>
        </p:nvSpPr>
        <p:spPr>
          <a:xfrm>
            <a:off x="685800" y="61416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C778913-9F6C-8FDD-B123-16048004EC56}"/>
              </a:ext>
            </a:extLst>
          </p:cNvPr>
          <p:cNvSpPr/>
          <p:nvPr/>
        </p:nvSpPr>
        <p:spPr>
          <a:xfrm>
            <a:off x="10998565" y="58736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6283179-133D-0E64-C08A-4D59C8B2F9DB}"/>
              </a:ext>
            </a:extLst>
          </p:cNvPr>
          <p:cNvSpPr/>
          <p:nvPr/>
        </p:nvSpPr>
        <p:spPr>
          <a:xfrm>
            <a:off x="10976145" y="58736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Tree>
    <p:extLst>
      <p:ext uri="{BB962C8B-B14F-4D97-AF65-F5344CB8AC3E}">
        <p14:creationId xmlns:p14="http://schemas.microsoft.com/office/powerpoint/2010/main" val="1560545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685800"/>
            <a:ext cx="3654553" cy="3657600"/>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181601" y="685800"/>
            <a:ext cx="4572000" cy="365760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63EB29E-E91D-4BC9-BE3F-394F6FDC9AC7}"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9" name="Freeform: Shape 8">
            <a:extLst>
              <a:ext uri="{FF2B5EF4-FFF2-40B4-BE49-F238E27FC236}">
                <a16:creationId xmlns:a16="http://schemas.microsoft.com/office/drawing/2014/main" id="{C662DADE-FB83-6BD4-1D72-E22F0783A67E}"/>
              </a:ext>
            </a:extLst>
          </p:cNvPr>
          <p:cNvSpPr/>
          <p:nvPr/>
        </p:nvSpPr>
        <p:spPr>
          <a:xfrm>
            <a:off x="11254003" y="5410200"/>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tx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A7CD6A0-64A5-5058-DFD2-8DD1FAF7BEEB}"/>
              </a:ext>
            </a:extLst>
          </p:cNvPr>
          <p:cNvSpPr/>
          <p:nvPr/>
        </p:nvSpPr>
        <p:spPr>
          <a:xfrm>
            <a:off x="10866791" y="5761884"/>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tx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E8E4321-3109-17F5-C530-4108033F07F5}"/>
              </a:ext>
            </a:extLst>
          </p:cNvPr>
          <p:cNvSpPr/>
          <p:nvPr/>
        </p:nvSpPr>
        <p:spPr>
          <a:xfrm>
            <a:off x="11003886" y="5492382"/>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tx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AAD0450-E765-A0E1-7C56-37246411FDD0}"/>
              </a:ext>
            </a:extLst>
          </p:cNvPr>
          <p:cNvSpPr/>
          <p:nvPr/>
        </p:nvSpPr>
        <p:spPr>
          <a:xfrm>
            <a:off x="10981626" y="5492388"/>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tx2"/>
            </a:solidFill>
            <a:prstDash val="solid"/>
            <a:miter/>
          </a:ln>
        </p:spPr>
        <p:txBody>
          <a:bodyPr rtlCol="0" anchor="ctr"/>
          <a:lstStyle/>
          <a:p>
            <a:endParaRPr lang="en-US"/>
          </a:p>
        </p:txBody>
      </p:sp>
    </p:spTree>
    <p:extLst>
      <p:ext uri="{BB962C8B-B14F-4D97-AF65-F5344CB8AC3E}">
        <p14:creationId xmlns:p14="http://schemas.microsoft.com/office/powerpoint/2010/main" val="3170403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405E2B5C-398A-3F2F-4BCC-FFF94D44632F}"/>
              </a:ext>
            </a:extLst>
          </p:cNvPr>
          <p:cNvSpPr/>
          <p:nvPr/>
        </p:nvSpPr>
        <p:spPr>
          <a:xfrm>
            <a:off x="11250895" y="5407944"/>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E2897460-3A7D-EC5C-76B9-2725193E10AF}"/>
              </a:ext>
            </a:extLst>
          </p:cNvPr>
          <p:cNvSpPr/>
          <p:nvPr/>
        </p:nvSpPr>
        <p:spPr>
          <a:xfrm>
            <a:off x="685800" y="5758439"/>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742E741-698E-A2B8-7BD5-9DE89C610C2F}"/>
              </a:ext>
            </a:extLst>
          </p:cNvPr>
          <p:cNvSpPr/>
          <p:nvPr/>
        </p:nvSpPr>
        <p:spPr>
          <a:xfrm>
            <a:off x="10998565" y="5490376"/>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A04551B-2E70-1734-DA15-F26ABEC9D9D0}"/>
              </a:ext>
            </a:extLst>
          </p:cNvPr>
          <p:cNvSpPr/>
          <p:nvPr/>
        </p:nvSpPr>
        <p:spPr>
          <a:xfrm>
            <a:off x="10976145" y="5490381"/>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685800"/>
            <a:ext cx="3654553" cy="4083580"/>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81600" y="685800"/>
            <a:ext cx="6045390" cy="4083579"/>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6BAD7DA-2107-4637-8C8D-3B775970879B}"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380466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85B71F7-9EDC-DB6C-D713-7ACE3A2EADC0}"/>
              </a:ext>
            </a:extLst>
          </p:cNvPr>
          <p:cNvSpPr/>
          <p:nvPr/>
        </p:nvSpPr>
        <p:spPr>
          <a:xfrm>
            <a:off x="968457" y="5410200"/>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tx2"/>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5842DDA-AD76-0064-2B85-CB145F4CE540}"/>
              </a:ext>
            </a:extLst>
          </p:cNvPr>
          <p:cNvSpPr/>
          <p:nvPr/>
        </p:nvSpPr>
        <p:spPr>
          <a:xfrm>
            <a:off x="581245" y="5761884"/>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tx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5E58AC6-620E-20FA-E8F5-375DA2977A43}"/>
              </a:ext>
            </a:extLst>
          </p:cNvPr>
          <p:cNvSpPr/>
          <p:nvPr/>
        </p:nvSpPr>
        <p:spPr>
          <a:xfrm>
            <a:off x="718340" y="5492382"/>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tx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EA14E2E-5098-2800-A72C-138A5840365C}"/>
              </a:ext>
            </a:extLst>
          </p:cNvPr>
          <p:cNvSpPr/>
          <p:nvPr/>
        </p:nvSpPr>
        <p:spPr>
          <a:xfrm>
            <a:off x="696080" y="5492388"/>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tx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685800"/>
            <a:ext cx="3652523" cy="4102460"/>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81600" y="685800"/>
            <a:ext cx="6394703" cy="545500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659F5542-E2F9-4DC1-8AB7-8E5D8714BD21}"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956241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94DE839-4377-D8CF-B2A4-D0C3E0F49821}"/>
              </a:ext>
            </a:extLst>
          </p:cNvPr>
          <p:cNvSpPr/>
          <p:nvPr/>
        </p:nvSpPr>
        <p:spPr>
          <a:xfrm>
            <a:off x="968457" y="5410200"/>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tx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A5E5478-C025-8AD6-B7FE-E95C356E887C}"/>
              </a:ext>
            </a:extLst>
          </p:cNvPr>
          <p:cNvSpPr/>
          <p:nvPr/>
        </p:nvSpPr>
        <p:spPr>
          <a:xfrm>
            <a:off x="581245" y="5761884"/>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tx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0EF54C8-1B9C-18F9-4647-D96F1A37BC05}"/>
              </a:ext>
            </a:extLst>
          </p:cNvPr>
          <p:cNvSpPr/>
          <p:nvPr/>
        </p:nvSpPr>
        <p:spPr>
          <a:xfrm>
            <a:off x="718340" y="5492382"/>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tx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C1B42D9-101B-9822-0BAF-F80E962BB4CD}"/>
              </a:ext>
            </a:extLst>
          </p:cNvPr>
          <p:cNvSpPr/>
          <p:nvPr/>
        </p:nvSpPr>
        <p:spPr>
          <a:xfrm>
            <a:off x="696080" y="5492388"/>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tx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685800"/>
            <a:ext cx="3654554" cy="4550251"/>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181600" y="685800"/>
            <a:ext cx="6394703" cy="5464016"/>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4597AFA7-1C4B-4AAF-9FD8-61D1DA4C999A}"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583167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bg2"/>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AC2E340-F7F3-5093-0E0A-41015057E720}"/>
              </a:ext>
            </a:extLst>
          </p:cNvPr>
          <p:cNvCxnSpPr/>
          <p:nvPr userDrawn="1"/>
        </p:nvCxnSpPr>
        <p:spPr>
          <a:xfrm>
            <a:off x="5191026" y="2362200"/>
            <a:ext cx="63916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91026" y="685807"/>
            <a:ext cx="6391374" cy="1372001"/>
          </a:xfrm>
        </p:spPr>
        <p:txBody>
          <a:bodyPr anchor="b">
            <a:noAutofit/>
          </a:bodyPr>
          <a:lstStyle>
            <a:lvl1pPr>
              <a:defRPr>
                <a:solidFill>
                  <a:schemeClr val="tx2"/>
                </a:solidFill>
              </a:defRPr>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2">
              <a:alphaModFix amt="60000"/>
            </a:blip>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80729" y="2743204"/>
            <a:ext cx="6395573" cy="3428989"/>
          </a:xfrm>
        </p:spPr>
        <p:txBody>
          <a:bodyPr>
            <a:no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91026" y="6343825"/>
            <a:ext cx="3364903" cy="365125"/>
          </a:xfrm>
        </p:spPr>
        <p:txBody>
          <a:bodyPr>
            <a:noAutofit/>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noAutofit/>
          </a:bodyPr>
          <a:lstStyle>
            <a:lvl1pPr>
              <a:defRPr>
                <a:solidFill>
                  <a:schemeClr val="tx1"/>
                </a:solidFill>
              </a:defRPr>
            </a:lvl1pPr>
          </a:lstStyle>
          <a:p>
            <a:fld id="{EF5F7DF4-8BE0-4832-9230-78DDDEC4B6DD}" type="datetime1">
              <a:rPr lang="en-US" smtClean="0"/>
              <a:t>5/27/2026</a:t>
            </a:fld>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noAutofit/>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560893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881EABF-B6BB-1FBF-962C-A6A6C8C2418A}"/>
              </a:ext>
            </a:extLst>
          </p:cNvPr>
          <p:cNvCxnSpPr/>
          <p:nvPr userDrawn="1"/>
        </p:nvCxnSpPr>
        <p:spPr>
          <a:xfrm>
            <a:off x="612647" y="2359152"/>
            <a:ext cx="6336792"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4"/>
            <a:ext cx="6391374" cy="1371996"/>
          </a:xfrm>
        </p:spPr>
        <p:txBody>
          <a:bodyPr anchor="b">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3" y="2742645"/>
            <a:ext cx="6391247" cy="3429551"/>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12774" y="6346865"/>
            <a:ext cx="2805405" cy="365125"/>
          </a:xfrm>
        </p:spPr>
        <p:txBody>
          <a:bodyPr>
            <a:noAutofit/>
          </a:bodyPr>
          <a:lstStyle/>
          <a:p>
            <a:r>
              <a:rPr lang="en-US"/>
              <a:t>Sample Footer Text</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4886895" y="6346865"/>
            <a:ext cx="1607270" cy="365125"/>
          </a:xfrm>
        </p:spPr>
        <p:txBody>
          <a:bodyPr>
            <a:noAutofit/>
          </a:bodyPr>
          <a:lstStyle/>
          <a:p>
            <a:fld id="{DD3D21CC-B9C8-49F6-ADE7-6BF4A546A74E}" type="datetime1">
              <a:rPr lang="en-US" smtClean="0"/>
              <a:t>5/27/2026</a:t>
            </a:fld>
            <a:endParaRPr lang="en-US" dirty="0"/>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530932" y="6346865"/>
            <a:ext cx="429207" cy="365125"/>
          </a:xfrm>
        </p:spPr>
        <p:txBody>
          <a:bodyPr>
            <a:noAutofit/>
          </a:bodyPr>
          <a:lstStyle/>
          <a:p>
            <a:fld id="{AEAA3239-9EA4-4A65-A281-97F994456D9F}" type="slidenum">
              <a:rPr lang="en-US" smtClean="0"/>
              <a:t>‹#›</a:t>
            </a:fld>
            <a:endParaRPr lang="en-US" dirty="0"/>
          </a:p>
        </p:txBody>
      </p:sp>
      <p:sp>
        <p:nvSpPr>
          <p:cNvPr id="4" name="Picture Placeholder 13">
            <a:extLst>
              <a:ext uri="{FF2B5EF4-FFF2-40B4-BE49-F238E27FC236}">
                <a16:creationId xmlns:a16="http://schemas.microsoft.com/office/drawing/2014/main" id="{35EC8126-6431-465A-8AC3-0118DD8825B5}"/>
              </a:ext>
            </a:extLst>
          </p:cNvPr>
          <p:cNvSpPr>
            <a:spLocks noGrp="1"/>
          </p:cNvSpPr>
          <p:nvPr>
            <p:ph type="pic" sz="quarter" idx="13" hasCustomPrompt="1"/>
          </p:nvPr>
        </p:nvSpPr>
        <p:spPr>
          <a:xfrm>
            <a:off x="7631546"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2">
              <a:alphaModFix amt="60000"/>
            </a:blip>
            <a:stretch>
              <a:fillRect/>
            </a:stretch>
          </a:blipFill>
        </p:spPr>
        <p:txBody>
          <a:bodyPr wrap="square">
            <a:noAutofit/>
          </a:bodyPr>
          <a:lstStyle>
            <a:lvl1pPr marL="0" indent="0">
              <a:buNone/>
              <a:defRPr/>
            </a:lvl1pPr>
          </a:lstStyle>
          <a:p>
            <a:r>
              <a:rPr lang="en-US" dirty="0"/>
              <a:t>.</a:t>
            </a:r>
          </a:p>
        </p:txBody>
      </p:sp>
    </p:spTree>
    <p:extLst>
      <p:ext uri="{BB962C8B-B14F-4D97-AF65-F5344CB8AC3E}">
        <p14:creationId xmlns:p14="http://schemas.microsoft.com/office/powerpoint/2010/main" val="3498542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85800"/>
            <a:ext cx="10963655" cy="762001"/>
          </a:xfrm>
        </p:spPr>
        <p:txBody>
          <a:bodyPr anchor="b">
            <a:no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828800"/>
            <a:ext cx="10963656" cy="4343400"/>
          </a:xfrm>
        </p:spPr>
        <p:txBody>
          <a:bodyPr>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1AC2C24E-B95E-481D-968E-0BDCFC72F656}"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564317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18303" y="685800"/>
            <a:ext cx="6858000" cy="1111532"/>
          </a:xfrm>
        </p:spPr>
        <p:txBody>
          <a:bodyPr anchor="b">
            <a:noAutofit/>
          </a:bodyPr>
          <a:lstStyle/>
          <a:p>
            <a:r>
              <a:rPr lang="en-US"/>
              <a:t>Click to edit Master title style</a:t>
            </a:r>
            <a:endParaRPr lang="en-US" dirty="0"/>
          </a:p>
        </p:txBody>
      </p:sp>
      <p:sp>
        <p:nvSpPr>
          <p:cNvPr id="5" name="Picture Placeholder 10">
            <a:extLst>
              <a:ext uri="{FF2B5EF4-FFF2-40B4-BE49-F238E27FC236}">
                <a16:creationId xmlns:a16="http://schemas.microsoft.com/office/drawing/2014/main" id="{D2B02E8B-EB97-8158-B585-0E0E95CF40CC}"/>
              </a:ext>
            </a:extLst>
          </p:cNvPr>
          <p:cNvSpPr>
            <a:spLocks noGrp="1"/>
          </p:cNvSpPr>
          <p:nvPr>
            <p:ph type="pic" sz="quarter" idx="13" hasCustomPrompt="1"/>
          </p:nvPr>
        </p:nvSpPr>
        <p:spPr>
          <a:xfrm>
            <a:off x="0" y="0"/>
            <a:ext cx="4100267" cy="685800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18303" y="1965960"/>
            <a:ext cx="6858000" cy="420019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724397" y="6343954"/>
            <a:ext cx="3422906" cy="365125"/>
          </a:xfrm>
        </p:spPr>
        <p:txBody>
          <a:bodyPr>
            <a:noAutofit/>
          </a:bodyPr>
          <a:lstStyle/>
          <a:p>
            <a:r>
              <a:rPr lang="en-US"/>
              <a:t>Sample Footer Text</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noAutofit/>
          </a:bodyPr>
          <a:lstStyle/>
          <a:p>
            <a:fld id="{40723AE1-14A9-42B1-9F02-B524DA830762}" type="datetime1">
              <a:rPr lang="en-US" smtClean="0"/>
              <a:t>5/27/2026</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962621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6858000" cy="1111532"/>
          </a:xfrm>
        </p:spPr>
        <p:txBody>
          <a:bodyPr anchor="b">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65960"/>
            <a:ext cx="6858000" cy="420019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noAutofit/>
          </a:bodyPr>
          <a:lstStyle/>
          <a:p>
            <a:r>
              <a:rPr lang="en-US"/>
              <a:t>Sample Footer Text</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noAutofit/>
          </a:bodyPr>
          <a:lstStyle/>
          <a:p>
            <a:fld id="{C1166B1E-1AFA-4A7F-9646-409FBAA0A887}" type="datetime1">
              <a:rPr lang="en-US" smtClean="0"/>
              <a:t>5/27/2026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noAutofit/>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2236223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10400" y="685800"/>
            <a:ext cx="4561665" cy="1371264"/>
          </a:xfrm>
        </p:spPr>
        <p:txBody>
          <a:bodyPr anchor="b">
            <a:noAutofit/>
          </a:bodyPr>
          <a:lstStyle>
            <a:lvl1pPr>
              <a:defRPr sz="54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EEEFBBBB-A526-5A93-34B8-A377087586AE}"/>
              </a:ext>
            </a:extLst>
          </p:cNvPr>
          <p:cNvSpPr>
            <a:spLocks noGrp="1"/>
          </p:cNvSpPr>
          <p:nvPr>
            <p:ph type="pic" sz="quarter" idx="15"/>
          </p:nvPr>
        </p:nvSpPr>
        <p:spPr>
          <a:xfrm>
            <a:off x="1" y="0"/>
            <a:ext cx="6390464" cy="6858000"/>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020736" y="2286000"/>
            <a:ext cx="4561665" cy="388620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020736" y="6343955"/>
            <a:ext cx="2105099" cy="365125"/>
          </a:xfrm>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5067" y="6343955"/>
            <a:ext cx="1772029" cy="365125"/>
          </a:xfrm>
        </p:spPr>
        <p:txBody>
          <a:bodyPr>
            <a:noAutofit/>
          </a:bodyPr>
          <a:lstStyle>
            <a:lvl1pPr>
              <a:defRPr>
                <a:solidFill>
                  <a:schemeClr val="tx1"/>
                </a:solidFill>
                <a:effectLst/>
              </a:defRPr>
            </a:lvl1pPr>
          </a:lstStyle>
          <a:p>
            <a:fld id="{F2240801-1142-4411-9AA3-00BC0B3F40DA}"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046699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685800"/>
            <a:ext cx="4572002" cy="1371264"/>
          </a:xfrm>
        </p:spPr>
        <p:txBody>
          <a:bodyPr anchor="b">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09599" y="2286000"/>
            <a:ext cx="4561666" cy="388620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5">
            <a:extLst>
              <a:ext uri="{FF2B5EF4-FFF2-40B4-BE49-F238E27FC236}">
                <a16:creationId xmlns:a16="http://schemas.microsoft.com/office/drawing/2014/main" id="{3C6055EC-0CB7-A026-AE8C-74A36F768BEB}"/>
              </a:ext>
            </a:extLst>
          </p:cNvPr>
          <p:cNvSpPr>
            <a:spLocks noGrp="1"/>
          </p:cNvSpPr>
          <p:nvPr>
            <p:ph type="ftr" sz="quarter" idx="11"/>
          </p:nvPr>
        </p:nvSpPr>
        <p:spPr>
          <a:xfrm>
            <a:off x="609599" y="6343955"/>
            <a:ext cx="2105099" cy="365125"/>
          </a:xfrm>
        </p:spPr>
        <p:txBody>
          <a:bodyPr>
            <a:noAutofit/>
          </a:bodyPr>
          <a:lstStyle/>
          <a:p>
            <a:r>
              <a:rPr lang="en-US"/>
              <a:t>Sample Footer Text</a:t>
            </a:r>
          </a:p>
        </p:txBody>
      </p:sp>
      <p:sp>
        <p:nvSpPr>
          <p:cNvPr id="13" name="Date Placeholder 4">
            <a:extLst>
              <a:ext uri="{FF2B5EF4-FFF2-40B4-BE49-F238E27FC236}">
                <a16:creationId xmlns:a16="http://schemas.microsoft.com/office/drawing/2014/main" id="{AE86096B-57D4-1243-A86D-1D5E7DC3A755}"/>
              </a:ext>
            </a:extLst>
          </p:cNvPr>
          <p:cNvSpPr>
            <a:spLocks noGrp="1"/>
          </p:cNvSpPr>
          <p:nvPr>
            <p:ph type="dt" sz="half" idx="10"/>
          </p:nvPr>
        </p:nvSpPr>
        <p:spPr>
          <a:xfrm>
            <a:off x="2963930" y="6343955"/>
            <a:ext cx="1772029" cy="365125"/>
          </a:xfrm>
        </p:spPr>
        <p:txBody>
          <a:bodyPr>
            <a:noAutofit/>
          </a:bodyPr>
          <a:lstStyle>
            <a:lvl1pPr>
              <a:defRPr>
                <a:solidFill>
                  <a:schemeClr val="tx1"/>
                </a:solidFill>
                <a:effectLst/>
              </a:defRPr>
            </a:lvl1pPr>
          </a:lstStyle>
          <a:p>
            <a:fld id="{7CFA9782-9FBA-47E1-A36A-E75622F7046E}" type="datetime1">
              <a:rPr lang="en-US" smtClean="0"/>
              <a:t>5/27/2026</a:t>
            </a:fld>
            <a:endParaRPr lang="en-US"/>
          </a:p>
        </p:txBody>
      </p:sp>
      <p:sp>
        <p:nvSpPr>
          <p:cNvPr id="15" name="Slide Number Placeholder 6">
            <a:extLst>
              <a:ext uri="{FF2B5EF4-FFF2-40B4-BE49-F238E27FC236}">
                <a16:creationId xmlns:a16="http://schemas.microsoft.com/office/drawing/2014/main" id="{A98A8E55-200E-96B4-1462-6DA457A20CE9}"/>
              </a:ext>
            </a:extLst>
          </p:cNvPr>
          <p:cNvSpPr>
            <a:spLocks noGrp="1"/>
          </p:cNvSpPr>
          <p:nvPr>
            <p:ph type="sldNum" sz="quarter" idx="12"/>
          </p:nvPr>
        </p:nvSpPr>
        <p:spPr>
          <a:xfrm>
            <a:off x="4735959" y="6343955"/>
            <a:ext cx="429207" cy="365125"/>
          </a:xfrm>
        </p:spPr>
        <p:txBody>
          <a:bodyPr>
            <a:noAutofit/>
          </a:bodyPr>
          <a:lstStyle/>
          <a:p>
            <a:fld id="{AEAA3239-9EA4-4A65-A281-97F994456D9F}" type="slidenum">
              <a:rPr lang="en-US" smtClean="0"/>
              <a:t>‹#›</a:t>
            </a:fld>
            <a:endParaRPr lang="en-US"/>
          </a:p>
        </p:txBody>
      </p:sp>
      <p:sp>
        <p:nvSpPr>
          <p:cNvPr id="3" name="Picture Placeholder 11">
            <a:extLst>
              <a:ext uri="{FF2B5EF4-FFF2-40B4-BE49-F238E27FC236}">
                <a16:creationId xmlns:a16="http://schemas.microsoft.com/office/drawing/2014/main" id="{48233842-32AB-C53C-CA20-8101D4E63DC5}"/>
              </a:ext>
            </a:extLst>
          </p:cNvPr>
          <p:cNvSpPr>
            <a:spLocks noGrp="1"/>
          </p:cNvSpPr>
          <p:nvPr>
            <p:ph type="pic" sz="quarter" idx="15"/>
          </p:nvPr>
        </p:nvSpPr>
        <p:spPr>
          <a:xfrm>
            <a:off x="5801536" y="0"/>
            <a:ext cx="6390464" cy="6858000"/>
          </a:xfrm>
          <a:blipFill>
            <a:blip r:embed="rId2">
              <a:alphaModFix amt="60000"/>
            </a:blip>
            <a:stretch>
              <a:fillRect/>
            </a:stretch>
          </a:blipFill>
        </p:spPr>
        <p:txBody>
          <a:bodyPr/>
          <a:lstStyle/>
          <a:p>
            <a:r>
              <a:rPr lang="en-US"/>
              <a:t>Click icon to add picture</a:t>
            </a:r>
          </a:p>
        </p:txBody>
      </p:sp>
    </p:spTree>
    <p:extLst>
      <p:ext uri="{BB962C8B-B14F-4D97-AF65-F5344CB8AC3E}">
        <p14:creationId xmlns:p14="http://schemas.microsoft.com/office/powerpoint/2010/main" val="9470453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4" y="687787"/>
            <a:ext cx="3363259" cy="1993392"/>
          </a:xfrm>
        </p:spPr>
        <p:txBody>
          <a:bodyPr anchor="b">
            <a:noAutofit/>
          </a:bodyPr>
          <a:lstStyle>
            <a:lvl1pPr>
              <a:defRPr sz="54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1" y="2880360"/>
            <a:ext cx="3363259" cy="3274612"/>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8212663" y="6343955"/>
            <a:ext cx="2012061" cy="365125"/>
          </a:xfrm>
        </p:spPr>
        <p:txBody>
          <a:bodyPr>
            <a:noAutofit/>
          </a:bodyPr>
          <a:lstStyle/>
          <a:p>
            <a:r>
              <a:rPr lang="en-US"/>
              <a:t>Sample Footer Text</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10224724" y="6343955"/>
            <a:ext cx="922372" cy="365125"/>
          </a:xfrm>
        </p:spPr>
        <p:txBody>
          <a:bodyPr>
            <a:noAutofit/>
          </a:bodyPr>
          <a:lstStyle/>
          <a:p>
            <a:fld id="{AA28231D-ABE1-4859-B037-5D42FA8F4858}" type="datetime1">
              <a:rPr lang="en-US" smtClean="0"/>
              <a:t>5/27/2026</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31844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8" y="685800"/>
            <a:ext cx="3364992" cy="1996301"/>
          </a:xfrm>
        </p:spPr>
        <p:txBody>
          <a:bodyPr anchor="b">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698" y="2880360"/>
            <a:ext cx="3364992" cy="3234856"/>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8">
            <a:extLst>
              <a:ext uri="{FF2B5EF4-FFF2-40B4-BE49-F238E27FC236}">
                <a16:creationId xmlns:a16="http://schemas.microsoft.com/office/drawing/2014/main" id="{C119522C-433C-CA02-AD5B-2ABB39A41622}"/>
              </a:ext>
            </a:extLst>
          </p:cNvPr>
          <p:cNvSpPr>
            <a:spLocks noGrp="1"/>
          </p:cNvSpPr>
          <p:nvPr>
            <p:ph type="ftr" sz="quarter" idx="16"/>
          </p:nvPr>
        </p:nvSpPr>
        <p:spPr>
          <a:xfrm>
            <a:off x="615698" y="6343955"/>
            <a:ext cx="2012061" cy="365125"/>
          </a:xfrm>
        </p:spPr>
        <p:txBody>
          <a:bodyPr>
            <a:noAutofit/>
          </a:bodyPr>
          <a:lstStyle/>
          <a:p>
            <a:r>
              <a:rPr lang="en-US"/>
              <a:t>Sample Footer Text</a:t>
            </a:r>
            <a:endParaRPr lang="en-US" dirty="0"/>
          </a:p>
        </p:txBody>
      </p:sp>
      <p:sp>
        <p:nvSpPr>
          <p:cNvPr id="7" name="Date Placeholder 3">
            <a:extLst>
              <a:ext uri="{FF2B5EF4-FFF2-40B4-BE49-F238E27FC236}">
                <a16:creationId xmlns:a16="http://schemas.microsoft.com/office/drawing/2014/main" id="{E76C67AD-99A1-8DF0-C332-BB3E0C537172}"/>
              </a:ext>
            </a:extLst>
          </p:cNvPr>
          <p:cNvSpPr>
            <a:spLocks noGrp="1"/>
          </p:cNvSpPr>
          <p:nvPr>
            <p:ph type="dt" sz="half" idx="15"/>
          </p:nvPr>
        </p:nvSpPr>
        <p:spPr>
          <a:xfrm>
            <a:off x="2627759" y="6343955"/>
            <a:ext cx="922372" cy="365125"/>
          </a:xfrm>
        </p:spPr>
        <p:txBody>
          <a:bodyPr>
            <a:noAutofit/>
          </a:bodyPr>
          <a:lstStyle/>
          <a:p>
            <a:fld id="{AAA916C4-9175-479B-9610-7E06A2EDFEE0}" type="datetime1">
              <a:rPr lang="en-US" smtClean="0"/>
              <a:t>5/27/2026</a:t>
            </a:fld>
            <a:endParaRPr lang="en-US" dirty="0"/>
          </a:p>
        </p:txBody>
      </p:sp>
      <p:sp>
        <p:nvSpPr>
          <p:cNvPr id="13" name="Slide Number Placeholder 9">
            <a:extLst>
              <a:ext uri="{FF2B5EF4-FFF2-40B4-BE49-F238E27FC236}">
                <a16:creationId xmlns:a16="http://schemas.microsoft.com/office/drawing/2014/main" id="{C8D2CF7B-FF7A-7960-DB96-2B1846DA41A0}"/>
              </a:ext>
            </a:extLst>
          </p:cNvPr>
          <p:cNvSpPr>
            <a:spLocks noGrp="1"/>
          </p:cNvSpPr>
          <p:nvPr>
            <p:ph type="sldNum" sz="quarter" idx="17"/>
          </p:nvPr>
        </p:nvSpPr>
        <p:spPr>
          <a:xfrm>
            <a:off x="3550131" y="6343955"/>
            <a:ext cx="429207" cy="365125"/>
          </a:xfrm>
        </p:spPr>
        <p:txBody>
          <a:bodyPr>
            <a:noAutofit/>
          </a:bodyPr>
          <a:lstStyle/>
          <a:p>
            <a:fld id="{AEAA3239-9EA4-4A65-A281-97F994456D9F}" type="slidenum">
              <a:rPr lang="en-US" smtClean="0"/>
              <a:t>‹#›</a:t>
            </a:fld>
            <a:endParaRPr lang="en-US"/>
          </a:p>
        </p:txBody>
      </p:sp>
      <p:sp>
        <p:nvSpPr>
          <p:cNvPr id="4" name="Picture Placeholder 10">
            <a:extLst>
              <a:ext uri="{FF2B5EF4-FFF2-40B4-BE49-F238E27FC236}">
                <a16:creationId xmlns:a16="http://schemas.microsoft.com/office/drawing/2014/main" id="{B08A763A-F1F9-D459-6C34-397656627599}"/>
              </a:ext>
            </a:extLst>
          </p:cNvPr>
          <p:cNvSpPr>
            <a:spLocks noGrp="1"/>
          </p:cNvSpPr>
          <p:nvPr>
            <p:ph type="pic" sz="quarter" idx="13" hasCustomPrompt="1"/>
          </p:nvPr>
        </p:nvSpPr>
        <p:spPr>
          <a:xfrm>
            <a:off x="4607856" y="0"/>
            <a:ext cx="7584144" cy="6858000"/>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21819643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39200" y="685800"/>
            <a:ext cx="2748115" cy="2743200"/>
          </a:xfrm>
          <a:noFill/>
        </p:spPr>
        <p:txBody>
          <a:bodyPr anchor="t">
            <a:noAutofit/>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5487E718-4223-B4DB-C92A-99E891E642B8}"/>
              </a:ext>
            </a:extLst>
          </p:cNvPr>
          <p:cNvSpPr>
            <a:spLocks noGrp="1"/>
          </p:cNvSpPr>
          <p:nvPr>
            <p:ph type="pic" sz="quarter" idx="15"/>
          </p:nvPr>
        </p:nvSpPr>
        <p:spPr>
          <a:xfrm>
            <a:off x="0" y="0"/>
            <a:ext cx="8229600" cy="6858000"/>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39200" y="3703320"/>
            <a:ext cx="2743201" cy="2476061"/>
          </a:xfrm>
          <a:noFill/>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39200" y="6343955"/>
            <a:ext cx="1404460" cy="365125"/>
          </a:xfrm>
          <a:noFill/>
        </p:spPr>
        <p:txBody>
          <a:bodyPr>
            <a:noAutofit/>
          </a:bodyPr>
          <a:lstStyle/>
          <a:p>
            <a:r>
              <a:rPr lang="en-US"/>
              <a:t>Sample Footer Text</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343955"/>
            <a:ext cx="854573" cy="365125"/>
          </a:xfrm>
          <a:noFill/>
        </p:spPr>
        <p:txBody>
          <a:bodyPr>
            <a:noAutofit/>
          </a:bodyPr>
          <a:lstStyle>
            <a:lvl1pPr>
              <a:defRPr>
                <a:solidFill>
                  <a:schemeClr val="tx1"/>
                </a:solidFill>
                <a:effectLst/>
              </a:defRPr>
            </a:lvl1pPr>
          </a:lstStyle>
          <a:p>
            <a:fld id="{71AD2788-6390-4160-9542-0F1C554F0165}" type="datetime1">
              <a:rPr lang="en-US" smtClean="0"/>
              <a:t>5/27/2026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a:noFill/>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1695498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685800"/>
            <a:ext cx="2748114" cy="2743200"/>
          </a:xfrm>
        </p:spPr>
        <p:txBody>
          <a:bodyPr anchor="t">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703320"/>
            <a:ext cx="2743200" cy="2476061"/>
          </a:xfrm>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5">
            <a:extLst>
              <a:ext uri="{FF2B5EF4-FFF2-40B4-BE49-F238E27FC236}">
                <a16:creationId xmlns:a16="http://schemas.microsoft.com/office/drawing/2014/main" id="{644F6AEF-CB45-AC6F-F205-7AB277670F4E}"/>
              </a:ext>
            </a:extLst>
          </p:cNvPr>
          <p:cNvSpPr>
            <a:spLocks noGrp="1"/>
          </p:cNvSpPr>
          <p:nvPr>
            <p:ph type="ftr" sz="quarter" idx="11"/>
          </p:nvPr>
        </p:nvSpPr>
        <p:spPr>
          <a:xfrm>
            <a:off x="615697" y="6343955"/>
            <a:ext cx="1404460" cy="365125"/>
          </a:xfrm>
        </p:spPr>
        <p:txBody>
          <a:bodyPr>
            <a:noAutofit/>
          </a:bodyPr>
          <a:lstStyle/>
          <a:p>
            <a:r>
              <a:rPr lang="en-US"/>
              <a:t>Sample Footer Text</a:t>
            </a:r>
            <a:endParaRPr lang="en-US" dirty="0"/>
          </a:p>
        </p:txBody>
      </p:sp>
      <p:sp>
        <p:nvSpPr>
          <p:cNvPr id="14" name="Date Placeholder 4">
            <a:extLst>
              <a:ext uri="{FF2B5EF4-FFF2-40B4-BE49-F238E27FC236}">
                <a16:creationId xmlns:a16="http://schemas.microsoft.com/office/drawing/2014/main" id="{980DDA2F-B408-A7AF-463F-3F6ED55C1A9C}"/>
              </a:ext>
            </a:extLst>
          </p:cNvPr>
          <p:cNvSpPr>
            <a:spLocks noGrp="1"/>
          </p:cNvSpPr>
          <p:nvPr>
            <p:ph type="dt" sz="half" idx="10"/>
          </p:nvPr>
        </p:nvSpPr>
        <p:spPr>
          <a:xfrm>
            <a:off x="2069019" y="6343955"/>
            <a:ext cx="854573" cy="365125"/>
          </a:xfrm>
        </p:spPr>
        <p:txBody>
          <a:bodyPr>
            <a:noAutofit/>
          </a:bodyPr>
          <a:lstStyle>
            <a:lvl1pPr>
              <a:defRPr>
                <a:solidFill>
                  <a:schemeClr val="tx1"/>
                </a:solidFill>
                <a:effectLst/>
              </a:defRPr>
            </a:lvl1pPr>
          </a:lstStyle>
          <a:p>
            <a:fld id="{C6E6CDFB-328D-4B9A-B955-967B0C6194A8}" type="datetime1">
              <a:rPr lang="en-US" smtClean="0"/>
              <a:t>5/27/2026</a:t>
            </a:fld>
            <a:endParaRPr lang="en-US" dirty="0"/>
          </a:p>
        </p:txBody>
      </p:sp>
      <p:sp>
        <p:nvSpPr>
          <p:cNvPr id="16" name="Slide Number Placeholder 6">
            <a:extLst>
              <a:ext uri="{FF2B5EF4-FFF2-40B4-BE49-F238E27FC236}">
                <a16:creationId xmlns:a16="http://schemas.microsoft.com/office/drawing/2014/main" id="{9C6A3F52-E7A3-B732-2650-C47F8BE25FF4}"/>
              </a:ext>
            </a:extLst>
          </p:cNvPr>
          <p:cNvSpPr>
            <a:spLocks noGrp="1"/>
          </p:cNvSpPr>
          <p:nvPr>
            <p:ph type="sldNum" sz="quarter" idx="12"/>
          </p:nvPr>
        </p:nvSpPr>
        <p:spPr>
          <a:xfrm>
            <a:off x="2923593" y="6343955"/>
            <a:ext cx="429207" cy="365125"/>
          </a:xfrm>
        </p:spPr>
        <p:txBody>
          <a:bodyPr>
            <a:noAutofit/>
          </a:bodyPr>
          <a:lstStyle/>
          <a:p>
            <a:fld id="{AEAA3239-9EA4-4A65-A281-97F994456D9F}" type="slidenum">
              <a:rPr lang="en-US" smtClean="0"/>
              <a:t>‹#›</a:t>
            </a:fld>
            <a:endParaRPr lang="en-US"/>
          </a:p>
        </p:txBody>
      </p:sp>
      <p:sp>
        <p:nvSpPr>
          <p:cNvPr id="5" name="Picture Placeholder 3">
            <a:extLst>
              <a:ext uri="{FF2B5EF4-FFF2-40B4-BE49-F238E27FC236}">
                <a16:creationId xmlns:a16="http://schemas.microsoft.com/office/drawing/2014/main" id="{80894EEF-95B5-F8FE-9FBB-D5DFD413C066}"/>
              </a:ext>
            </a:extLst>
          </p:cNvPr>
          <p:cNvSpPr>
            <a:spLocks noGrp="1"/>
          </p:cNvSpPr>
          <p:nvPr>
            <p:ph type="pic" sz="quarter" idx="15"/>
          </p:nvPr>
        </p:nvSpPr>
        <p:spPr>
          <a:xfrm>
            <a:off x="3962400" y="0"/>
            <a:ext cx="8229600" cy="6858000"/>
          </a:xfrm>
          <a:blipFill>
            <a:blip r:embed="rId2">
              <a:alphaModFix amt="60000"/>
            </a:blip>
            <a:stretch>
              <a:fillRect/>
            </a:stretch>
          </a:blipFill>
        </p:spPr>
        <p:txBody>
          <a:bodyPr/>
          <a:lstStyle/>
          <a:p>
            <a:r>
              <a:rPr lang="en-US"/>
              <a:t>Click icon to add picture</a:t>
            </a:r>
          </a:p>
        </p:txBody>
      </p:sp>
    </p:spTree>
    <p:extLst>
      <p:ext uri="{BB962C8B-B14F-4D97-AF65-F5344CB8AC3E}">
        <p14:creationId xmlns:p14="http://schemas.microsoft.com/office/powerpoint/2010/main" val="42611547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343400"/>
            <a:ext cx="4019522" cy="1159931"/>
          </a:xfrm>
        </p:spPr>
        <p:txBody>
          <a:bodyPr anchor="t">
            <a:noAutofit/>
          </a:bodyPr>
          <a:lstStyle>
            <a:lvl1pPr>
              <a:defRPr sz="54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E0CE544-3552-FE00-5B00-942E522A2A5A}"/>
              </a:ext>
            </a:extLst>
          </p:cNvPr>
          <p:cNvSpPr>
            <a:spLocks noGrp="1"/>
          </p:cNvSpPr>
          <p:nvPr>
            <p:ph type="pic" sz="quarter" idx="15"/>
          </p:nvPr>
        </p:nvSpPr>
        <p:spPr>
          <a:xfrm>
            <a:off x="0" y="0"/>
            <a:ext cx="12192000" cy="3886200"/>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81600" y="4343400"/>
            <a:ext cx="6400800" cy="1159931"/>
          </a:xfrm>
        </p:spPr>
        <p:txBody>
          <a:bodyPr vert="horz" lIns="91440" tIns="45720" rIns="91440" bIns="45720" rtlCol="0">
            <a:noAutofit/>
          </a:bodyPr>
          <a:lstStyle>
            <a:lvl1pPr marL="0" indent="0">
              <a:buNone/>
              <a:defRPr lang="en-US" sz="14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0A994DB4-9653-4FD4-8A14-5DAFB68B0E92}"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486011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886200"/>
            <a:ext cx="3044954" cy="2245126"/>
          </a:xfrm>
        </p:spPr>
        <p:txBody>
          <a:bodyPr anchor="b">
            <a:noAutofit/>
          </a:bodyPr>
          <a:lstStyle>
            <a:lvl1pPr>
              <a:defRPr sz="54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43331"/>
          </a:xfrm>
          <a:blipFill>
            <a:blip r:embed="rId2">
              <a:alphaModFix amt="6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7200" y="3886200"/>
            <a:ext cx="7315199" cy="2245127"/>
          </a:xfrm>
        </p:spPr>
        <p:txBody>
          <a:bodyPr vert="horz" lIns="91440" tIns="45720" rIns="91440" bIns="45720" rtlCol="0">
            <a:noAutofit/>
          </a:bodyPr>
          <a:lstStyle>
            <a:lvl1pPr marL="0" indent="0">
              <a:buNone/>
              <a:defRPr lang="en-US" sz="1400" b="0" i="0" dirty="0">
                <a:latin typeface="+mn-lt"/>
              </a:defRPr>
            </a:lvl1pPr>
            <a:lvl2pPr marL="228600" indent="0">
              <a:buNone/>
              <a:defRPr lang="en-US" sz="1400" b="0" i="0" dirty="0">
                <a:latin typeface="+mn-lt"/>
              </a:defRPr>
            </a:lvl2pPr>
            <a:lvl3pPr marL="457200" indent="0">
              <a:buNone/>
              <a:defRPr lang="en-US" sz="1400" b="0" i="0" dirty="0">
                <a:latin typeface="+mn-lt"/>
              </a:defRPr>
            </a:lvl3pPr>
            <a:lvl4pPr marL="685800" indent="0">
              <a:buNone/>
              <a:defRPr lang="en-US" sz="1400" b="0" i="0" dirty="0">
                <a:latin typeface="+mn-lt"/>
              </a:defRPr>
            </a:lvl4pPr>
            <a:lvl5pPr marL="914400" indent="0">
              <a:buNone/>
              <a:defRPr lang="en-US" sz="1400" b="0" i="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0BECFC22-7333-427C-A7BB-2A423772B9A0}"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29866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tx2"/>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C6C0090-085A-1FB3-B3B7-D8DA73A125FE}"/>
              </a:ext>
            </a:extLst>
          </p:cNvPr>
          <p:cNvSpPr>
            <a:spLocks noGrp="1"/>
          </p:cNvSpPr>
          <p:nvPr>
            <p:ph type="ctrTitle"/>
          </p:nvPr>
        </p:nvSpPr>
        <p:spPr>
          <a:xfrm>
            <a:off x="614172" y="4419600"/>
            <a:ext cx="10963657" cy="1352245"/>
          </a:xfrm>
        </p:spPr>
        <p:txBody>
          <a:bodyPr vert="horz" lIns="91440" tIns="45720" rIns="91440" bIns="45720" rtlCol="0" anchor="b">
            <a:noAutofit/>
          </a:bodyPr>
          <a:lstStyle>
            <a:lvl1pPr>
              <a:defRPr lang="en-US" sz="7000" dirty="0">
                <a:solidFill>
                  <a:schemeClr val="bg2"/>
                </a:solidFill>
              </a:defRPr>
            </a:lvl1pPr>
          </a:lstStyle>
          <a:p>
            <a:pPr lvl="0"/>
            <a:r>
              <a:rPr lang="en-US"/>
              <a:t>Click to edit Master title style</a:t>
            </a:r>
            <a:endParaRPr lang="en-US" dirty="0"/>
          </a:p>
        </p:txBody>
      </p:sp>
      <p:sp>
        <p:nvSpPr>
          <p:cNvPr id="10" name="Subtitle 2">
            <a:extLst>
              <a:ext uri="{FF2B5EF4-FFF2-40B4-BE49-F238E27FC236}">
                <a16:creationId xmlns:a16="http://schemas.microsoft.com/office/drawing/2014/main" id="{76834447-947D-F9FA-98D1-8BF0FC477ABA}"/>
              </a:ext>
            </a:extLst>
          </p:cNvPr>
          <p:cNvSpPr>
            <a:spLocks noGrp="1"/>
          </p:cNvSpPr>
          <p:nvPr>
            <p:ph type="subTitle" idx="1"/>
          </p:nvPr>
        </p:nvSpPr>
        <p:spPr>
          <a:xfrm>
            <a:off x="614172" y="5943600"/>
            <a:ext cx="10963657" cy="609600"/>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15" name="Picture Placeholder 14">
            <a:extLst>
              <a:ext uri="{FF2B5EF4-FFF2-40B4-BE49-F238E27FC236}">
                <a16:creationId xmlns:a16="http://schemas.microsoft.com/office/drawing/2014/main" id="{2573ACD2-30C7-6922-D14F-66F23CBA3774}"/>
              </a:ext>
            </a:extLst>
          </p:cNvPr>
          <p:cNvSpPr>
            <a:spLocks noGrp="1"/>
          </p:cNvSpPr>
          <p:nvPr>
            <p:ph type="pic" sz="quarter" idx="17"/>
          </p:nvPr>
        </p:nvSpPr>
        <p:spPr>
          <a:xfrm>
            <a:off x="0" y="0"/>
            <a:ext cx="12192000" cy="4114800"/>
          </a:xfrm>
          <a:blipFill>
            <a:blip r:embed="rId2">
              <a:alphaModFix amt="60000"/>
            </a:blip>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230938521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685800"/>
            <a:ext cx="3044954" cy="2035724"/>
          </a:xfrm>
        </p:spPr>
        <p:txBody>
          <a:bodyPr anchor="t">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59158" y="685800"/>
            <a:ext cx="7315199" cy="2014665"/>
          </a:xfrm>
        </p:spPr>
        <p:txBody>
          <a:bodyPr vert="horz" lIns="91440" tIns="45720" rIns="91440" bIns="45720" rtlCol="0" anchor="b">
            <a:noAutofit/>
          </a:bodyPr>
          <a:lstStyle>
            <a:lvl1pPr marL="0" indent="0">
              <a:buNone/>
              <a:defRPr lang="en-US" sz="1400" b="0" i="0" dirty="0">
                <a:latin typeface="+mn-lt"/>
              </a:defRPr>
            </a:lvl1pPr>
            <a:lvl2pPr marL="228600" indent="0">
              <a:buNone/>
              <a:defRPr lang="en-US" sz="1400" b="0" i="0" dirty="0">
                <a:latin typeface="+mn-lt"/>
              </a:defRPr>
            </a:lvl2pPr>
            <a:lvl3pPr marL="457200" indent="0">
              <a:buNone/>
              <a:defRPr lang="en-US" sz="1400" b="0" i="0" dirty="0">
                <a:latin typeface="+mn-lt"/>
              </a:defRPr>
            </a:lvl3pPr>
            <a:lvl4pPr marL="685800" indent="0">
              <a:buNone/>
              <a:defRPr lang="en-US" sz="1400" b="0" i="0" dirty="0">
                <a:latin typeface="+mn-lt"/>
              </a:defRPr>
            </a:lvl4pPr>
            <a:lvl5pPr marL="914400" indent="0">
              <a:buNone/>
              <a:defRPr lang="en-US" sz="1400" b="0" i="0" dirty="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 y="2896372"/>
            <a:ext cx="2791027" cy="365125"/>
          </a:xfrm>
        </p:spPr>
        <p:txBody>
          <a:bodyPr>
            <a:noAutofit/>
          </a:bodyPr>
          <a:lstStyle/>
          <a:p>
            <a:r>
              <a:rPr lang="en-US"/>
              <a:t>Sample Footer Text</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5894" y="2896372"/>
            <a:ext cx="1559379" cy="365125"/>
          </a:xfrm>
        </p:spPr>
        <p:txBody>
          <a:bodyPr>
            <a:noAutofit/>
          </a:bodyPr>
          <a:lstStyle/>
          <a:p>
            <a:fld id="{B78D85C6-8657-43F4-BE68-8F80962A5435}"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2896372"/>
            <a:ext cx="429207" cy="365125"/>
          </a:xfrm>
        </p:spPr>
        <p:txBody>
          <a:bodyPr>
            <a:noAutofit/>
          </a:bodyPr>
          <a:lstStyle/>
          <a:p>
            <a:fld id="{AEAA3239-9EA4-4A65-A281-97F994456D9F}" type="slidenum">
              <a:rPr lang="en-US" smtClean="0"/>
              <a:t>‹#›</a:t>
            </a:fld>
            <a:endParaRPr lang="en-US"/>
          </a:p>
        </p:txBody>
      </p:sp>
      <p:sp>
        <p:nvSpPr>
          <p:cNvPr id="3" name="Picture Placeholder 10">
            <a:extLst>
              <a:ext uri="{FF2B5EF4-FFF2-40B4-BE49-F238E27FC236}">
                <a16:creationId xmlns:a16="http://schemas.microsoft.com/office/drawing/2014/main" id="{4178283B-8F20-CAA0-928D-318B857F9592}"/>
              </a:ext>
            </a:extLst>
          </p:cNvPr>
          <p:cNvSpPr>
            <a:spLocks noGrp="1"/>
          </p:cNvSpPr>
          <p:nvPr>
            <p:ph type="pic" sz="quarter" idx="13" hasCustomPrompt="1"/>
          </p:nvPr>
        </p:nvSpPr>
        <p:spPr>
          <a:xfrm>
            <a:off x="-1" y="3414669"/>
            <a:ext cx="12192000" cy="3443331"/>
          </a:xfrm>
          <a:blipFill>
            <a:blip r:embed="rId2">
              <a:alphaModFix amt="6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4207672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8"/>
            <a:ext cx="5483353" cy="1388318"/>
          </a:xfrm>
        </p:spPr>
        <p:txBody>
          <a:bodyPr anchor="b">
            <a:noAutofit/>
          </a:body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2651760"/>
            <a:ext cx="5483352" cy="3521850"/>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4AB12E0E-A617-768A-7E0E-472481185B12}"/>
              </a:ext>
            </a:extLst>
          </p:cNvPr>
          <p:cNvSpPr>
            <a:spLocks noGrp="1"/>
          </p:cNvSpPr>
          <p:nvPr>
            <p:ph type="pic" sz="quarter" idx="18"/>
          </p:nvPr>
        </p:nvSpPr>
        <p:spPr>
          <a:xfrm>
            <a:off x="6717792" y="685807"/>
            <a:ext cx="4864608" cy="5486377"/>
          </a:xfrm>
          <a:blipFill>
            <a:blip r:embed="rId2">
              <a:alphaModFix amt="60000"/>
            </a:blip>
            <a:stretch>
              <a:fillRect/>
            </a:stretch>
          </a:blipFill>
        </p:spPr>
        <p:txBody>
          <a:bodyPr/>
          <a:lstStyle/>
          <a:p>
            <a:r>
              <a:rPr lang="en-US"/>
              <a:t>Click icon to add picture</a:t>
            </a:r>
          </a:p>
        </p:txBody>
      </p:sp>
      <p:cxnSp>
        <p:nvCxnSpPr>
          <p:cNvPr id="3" name="Straight Connector 2">
            <a:extLst>
              <a:ext uri="{FF2B5EF4-FFF2-40B4-BE49-F238E27FC236}">
                <a16:creationId xmlns:a16="http://schemas.microsoft.com/office/drawing/2014/main" id="{EC1D70B4-629A-1A3A-D1BB-D35C3AED4BAD}"/>
              </a:ext>
            </a:extLst>
          </p:cNvPr>
          <p:cNvCxnSpPr>
            <a:cxnSpLocks/>
          </p:cNvCxnSpPr>
          <p:nvPr userDrawn="1"/>
        </p:nvCxnSpPr>
        <p:spPr>
          <a:xfrm>
            <a:off x="609600" y="2362229"/>
            <a:ext cx="5486400"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Footer Placeholder 7">
            <a:extLst>
              <a:ext uri="{FF2B5EF4-FFF2-40B4-BE49-F238E27FC236}">
                <a16:creationId xmlns:a16="http://schemas.microsoft.com/office/drawing/2014/main" id="{8F922763-A12B-44C2-4F2D-AAD3B317EC9A}"/>
              </a:ext>
            </a:extLst>
          </p:cNvPr>
          <p:cNvSpPr>
            <a:spLocks noGrp="1"/>
          </p:cNvSpPr>
          <p:nvPr>
            <p:ph type="ftr" sz="quarter" idx="15"/>
          </p:nvPr>
        </p:nvSpPr>
        <p:spPr>
          <a:xfrm>
            <a:off x="612647" y="6343955"/>
            <a:ext cx="2805405" cy="365125"/>
          </a:xfrm>
        </p:spPr>
        <p:txBody>
          <a:bodyPr>
            <a:noAutofit/>
          </a:bodyPr>
          <a:lstStyle/>
          <a:p>
            <a:r>
              <a:rPr lang="en-US" dirty="0"/>
              <a:t>Sample Footer Text</a:t>
            </a:r>
          </a:p>
        </p:txBody>
      </p:sp>
      <p:sp>
        <p:nvSpPr>
          <p:cNvPr id="11" name="Date Placeholder 6">
            <a:extLst>
              <a:ext uri="{FF2B5EF4-FFF2-40B4-BE49-F238E27FC236}">
                <a16:creationId xmlns:a16="http://schemas.microsoft.com/office/drawing/2014/main" id="{88D44AB0-B4BD-5097-DB6C-0B96B75B1DA6}"/>
              </a:ext>
            </a:extLst>
          </p:cNvPr>
          <p:cNvSpPr>
            <a:spLocks noGrp="1"/>
          </p:cNvSpPr>
          <p:nvPr>
            <p:ph type="dt" sz="half" idx="19"/>
          </p:nvPr>
        </p:nvSpPr>
        <p:spPr>
          <a:xfrm>
            <a:off x="8893929" y="6343955"/>
            <a:ext cx="2202644" cy="365125"/>
          </a:xfrm>
        </p:spPr>
        <p:txBody>
          <a:bodyPr>
            <a:noAutofit/>
          </a:bodyPr>
          <a:lstStyle/>
          <a:p>
            <a:fld id="{59D65A6B-59CD-4A95-97A1-5003425BCE52}" type="datetime1">
              <a:rPr lang="en-US" smtClean="0"/>
              <a:t>5/27/2026</a:t>
            </a:fld>
            <a:endParaRPr lang="en-US" dirty="0"/>
          </a:p>
        </p:txBody>
      </p:sp>
      <p:sp>
        <p:nvSpPr>
          <p:cNvPr id="14" name="Slide Number Placeholder 8">
            <a:extLst>
              <a:ext uri="{FF2B5EF4-FFF2-40B4-BE49-F238E27FC236}">
                <a16:creationId xmlns:a16="http://schemas.microsoft.com/office/drawing/2014/main" id="{8EA9CC9C-E71E-C316-0680-F4BD6EDC87C1}"/>
              </a:ext>
            </a:extLst>
          </p:cNvPr>
          <p:cNvSpPr>
            <a:spLocks noGrp="1"/>
          </p:cNvSpPr>
          <p:nvPr>
            <p:ph type="sldNum" sz="quarter" idx="16"/>
          </p:nvPr>
        </p:nvSpPr>
        <p:spPr>
          <a:xfrm>
            <a:off x="11147096" y="6343955"/>
            <a:ext cx="429207" cy="365125"/>
          </a:xfrm>
        </p:spPr>
        <p:txBody>
          <a:bodyPr>
            <a:noAutofit/>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2334095"/>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10969753" cy="898525"/>
          </a:xfrm>
        </p:spPr>
        <p:txBody>
          <a:bodyPr anchor="b">
            <a:noAutofit/>
          </a:body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54E15E62-FEF2-298A-EC8D-72D59188CB27}"/>
              </a:ext>
            </a:extLst>
          </p:cNvPr>
          <p:cNvCxnSpPr>
            <a:cxnSpLocks/>
          </p:cNvCxnSpPr>
          <p:nvPr userDrawn="1"/>
        </p:nvCxnSpPr>
        <p:spPr>
          <a:xfrm>
            <a:off x="609600" y="1905000"/>
            <a:ext cx="10972800"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9600" y="2286012"/>
            <a:ext cx="5479474" cy="298765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C4892D5B-0772-8929-54F9-AA16EED38E2B}"/>
              </a:ext>
            </a:extLst>
          </p:cNvPr>
          <p:cNvSpPr>
            <a:spLocks noGrp="1"/>
          </p:cNvSpPr>
          <p:nvPr>
            <p:ph type="pic" sz="quarter" idx="18"/>
          </p:nvPr>
        </p:nvSpPr>
        <p:spPr>
          <a:xfrm>
            <a:off x="6715575" y="2285301"/>
            <a:ext cx="4863778" cy="3886188"/>
          </a:xfrm>
          <a:blipFill>
            <a:blip r:embed="rId2">
              <a:alphaModFix amt="60000"/>
            </a:blip>
            <a:stretch>
              <a:fillRect/>
            </a:stretch>
          </a:blipFill>
        </p:spPr>
        <p:txBody>
          <a:bodyPr/>
          <a:lstStyle/>
          <a:p>
            <a:r>
              <a:rPr lang="en-US"/>
              <a:t>Click icon to add picture</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noAutofit/>
          </a:bodyPr>
          <a:lstStyle/>
          <a:p>
            <a:r>
              <a:rPr lang="en-US"/>
              <a:t>Sample Footer Text</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noAutofit/>
          </a:bodyPr>
          <a:lstStyle/>
          <a:p>
            <a:fld id="{AEBE612C-E459-4252-B286-C98BDF4C5E92}" type="datetime1">
              <a:rPr lang="en-US" smtClean="0"/>
              <a:t>5/27/2026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noAutofit/>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184242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89903" y="685807"/>
            <a:ext cx="5486400" cy="1388302"/>
          </a:xfrm>
        </p:spPr>
        <p:txBody>
          <a:bodyPr anchor="b">
            <a:noAutofit/>
          </a:bodyPr>
          <a:lstStyle/>
          <a:p>
            <a:r>
              <a:rPr lang="en-US"/>
              <a:t>Click to edit Master title style</a:t>
            </a:r>
            <a:endParaRPr lang="en-US" dirty="0"/>
          </a:p>
        </p:txBody>
      </p:sp>
      <p:sp>
        <p:nvSpPr>
          <p:cNvPr id="16" name="Picture Placeholder 5">
            <a:extLst>
              <a:ext uri="{FF2B5EF4-FFF2-40B4-BE49-F238E27FC236}">
                <a16:creationId xmlns:a16="http://schemas.microsoft.com/office/drawing/2014/main" id="{3F8ACB4F-E132-97B5-797E-ADFB9AC83456}"/>
              </a:ext>
            </a:extLst>
          </p:cNvPr>
          <p:cNvSpPr>
            <a:spLocks noGrp="1"/>
          </p:cNvSpPr>
          <p:nvPr>
            <p:ph type="pic" sz="quarter" idx="18"/>
          </p:nvPr>
        </p:nvSpPr>
        <p:spPr>
          <a:xfrm>
            <a:off x="616658" y="685807"/>
            <a:ext cx="4864608" cy="5486377"/>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89903" y="2650330"/>
            <a:ext cx="5486400" cy="3521854"/>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a:extLst>
              <a:ext uri="{FF2B5EF4-FFF2-40B4-BE49-F238E27FC236}">
                <a16:creationId xmlns:a16="http://schemas.microsoft.com/office/drawing/2014/main" id="{60415657-C9CC-A8DC-C841-09A42AC901EC}"/>
              </a:ext>
            </a:extLst>
          </p:cNvPr>
          <p:cNvCxnSpPr>
            <a:cxnSpLocks/>
          </p:cNvCxnSpPr>
          <p:nvPr userDrawn="1"/>
        </p:nvCxnSpPr>
        <p:spPr>
          <a:xfrm>
            <a:off x="6089903" y="2362219"/>
            <a:ext cx="5486400"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Footer Placeholder 7">
            <a:extLst>
              <a:ext uri="{FF2B5EF4-FFF2-40B4-BE49-F238E27FC236}">
                <a16:creationId xmlns:a16="http://schemas.microsoft.com/office/drawing/2014/main" id="{D65827FC-FBF0-2A7B-2AE9-11D916DB970C}"/>
              </a:ext>
            </a:extLst>
          </p:cNvPr>
          <p:cNvSpPr>
            <a:spLocks noGrp="1"/>
          </p:cNvSpPr>
          <p:nvPr>
            <p:ph type="ftr" sz="quarter" idx="15"/>
          </p:nvPr>
        </p:nvSpPr>
        <p:spPr>
          <a:xfrm>
            <a:off x="612647" y="6343955"/>
            <a:ext cx="2805405" cy="365125"/>
          </a:xfrm>
        </p:spPr>
        <p:txBody>
          <a:bodyPr>
            <a:noAutofit/>
          </a:bodyPr>
          <a:lstStyle/>
          <a:p>
            <a:r>
              <a:rPr lang="en-US" dirty="0"/>
              <a:t>Sample Footer Text</a:t>
            </a:r>
          </a:p>
        </p:txBody>
      </p:sp>
      <p:sp>
        <p:nvSpPr>
          <p:cNvPr id="3" name="Date Placeholder 6">
            <a:extLst>
              <a:ext uri="{FF2B5EF4-FFF2-40B4-BE49-F238E27FC236}">
                <a16:creationId xmlns:a16="http://schemas.microsoft.com/office/drawing/2014/main" id="{7D3F37AD-0904-9EC0-EFEE-899B457A4536}"/>
              </a:ext>
            </a:extLst>
          </p:cNvPr>
          <p:cNvSpPr>
            <a:spLocks noGrp="1"/>
          </p:cNvSpPr>
          <p:nvPr>
            <p:ph type="dt" sz="half" idx="19"/>
          </p:nvPr>
        </p:nvSpPr>
        <p:spPr>
          <a:xfrm>
            <a:off x="8893929" y="6343955"/>
            <a:ext cx="2202644" cy="365125"/>
          </a:xfrm>
        </p:spPr>
        <p:txBody>
          <a:bodyPr>
            <a:noAutofit/>
          </a:bodyPr>
          <a:lstStyle/>
          <a:p>
            <a:fld id="{D8568ADA-B78D-4076-A9DF-6C8E04B71243}" type="datetime1">
              <a:rPr lang="en-US" smtClean="0"/>
              <a:t>5/27/2026</a:t>
            </a:fld>
            <a:endParaRPr lang="en-US"/>
          </a:p>
        </p:txBody>
      </p:sp>
      <p:sp>
        <p:nvSpPr>
          <p:cNvPr id="6" name="Slide Number Placeholder 8">
            <a:extLst>
              <a:ext uri="{FF2B5EF4-FFF2-40B4-BE49-F238E27FC236}">
                <a16:creationId xmlns:a16="http://schemas.microsoft.com/office/drawing/2014/main" id="{655EC9E8-1A84-6C33-ADB3-D40020F50907}"/>
              </a:ext>
            </a:extLst>
          </p:cNvPr>
          <p:cNvSpPr>
            <a:spLocks noGrp="1"/>
          </p:cNvSpPr>
          <p:nvPr>
            <p:ph type="sldNum" sz="quarter" idx="16"/>
          </p:nvPr>
        </p:nvSpPr>
        <p:spPr>
          <a:xfrm>
            <a:off x="11147096" y="6343955"/>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142582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685800"/>
            <a:ext cx="4564763" cy="1426798"/>
          </a:xfrm>
        </p:spPr>
        <p:txBody>
          <a:bodyPr anchor="b">
            <a:noAutofit/>
          </a:bodyPr>
          <a:lstStyle>
            <a:lvl1pPr>
              <a:defRPr sz="54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45580E71-5349-7975-EE00-1D48FBB45527}"/>
              </a:ext>
            </a:extLst>
          </p:cNvPr>
          <p:cNvSpPr>
            <a:spLocks noGrp="1"/>
          </p:cNvSpPr>
          <p:nvPr>
            <p:ph type="pic" sz="quarter" idx="15"/>
          </p:nvPr>
        </p:nvSpPr>
        <p:spPr>
          <a:xfrm>
            <a:off x="609599" y="2514600"/>
            <a:ext cx="4564763" cy="3636598"/>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90060" y="685800"/>
            <a:ext cx="5792341" cy="5465398"/>
          </a:xfrm>
        </p:spPr>
        <p:txBody>
          <a:bodyPr anchor="b">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E3ED234F-BBE0-48A3-AC31-D10A1F3BC187}"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097962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10963655" cy="891102"/>
          </a:xfrm>
        </p:spPr>
        <p:txBody>
          <a:bodyPr anchor="b">
            <a:noAutofit/>
          </a:bodyPr>
          <a:lstStyle>
            <a:lvl1pPr>
              <a:defRPr sz="5400"/>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2EC4665C-5805-BDA9-0EA4-387D86C88ABA}"/>
              </a:ext>
            </a:extLst>
          </p:cNvPr>
          <p:cNvSpPr>
            <a:spLocks noGrp="1"/>
          </p:cNvSpPr>
          <p:nvPr>
            <p:ph type="pic" sz="quarter" idx="15"/>
          </p:nvPr>
        </p:nvSpPr>
        <p:spPr>
          <a:xfrm>
            <a:off x="612647" y="2057400"/>
            <a:ext cx="2740153" cy="4091502"/>
          </a:xfrm>
          <a:blipFill>
            <a:blip r:embed="rId2">
              <a:alphaModFix amt="60000"/>
            </a:blip>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3810001" y="2057400"/>
            <a:ext cx="7766302" cy="4091502"/>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AA0D3809-2B53-482D-AD1B-8B09C4B2656C}"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9850194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1DA757D-A9AE-985A-6EEE-C02E46D45DC9}"/>
              </a:ext>
            </a:extLst>
          </p:cNvPr>
          <p:cNvSpPr/>
          <p:nvPr/>
        </p:nvSpPr>
        <p:spPr>
          <a:xfrm>
            <a:off x="11250895" y="43434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50" cap="flat">
            <a:solidFill>
              <a:schemeClr val="accent4"/>
            </a:solidFill>
            <a:prstDash val="solid"/>
            <a:miter/>
          </a:ln>
        </p:spPr>
        <p:txBody>
          <a:bodyPr rtlCol="0" anchor="ctr"/>
          <a:lstStyle/>
          <a:p>
            <a:pPr algn="l" rtl="0"/>
            <a:endParaRPr lang="en-US"/>
          </a:p>
        </p:txBody>
      </p:sp>
      <p:sp>
        <p:nvSpPr>
          <p:cNvPr id="8" name="Freeform: Shape 7">
            <a:extLst>
              <a:ext uri="{FF2B5EF4-FFF2-40B4-BE49-F238E27FC236}">
                <a16:creationId xmlns:a16="http://schemas.microsoft.com/office/drawing/2014/main" id="{271E517F-7D77-FEA1-94A2-D8522A1BF181}"/>
              </a:ext>
            </a:extLst>
          </p:cNvPr>
          <p:cNvSpPr/>
          <p:nvPr/>
        </p:nvSpPr>
        <p:spPr>
          <a:xfrm>
            <a:off x="685800" y="46938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50" cap="flat">
            <a:solidFill>
              <a:schemeClr val="accent4"/>
            </a:solidFill>
            <a:prstDash val="solid"/>
            <a:miter/>
          </a:ln>
        </p:spPr>
        <p:txBody>
          <a:bodyPr rtlCol="0" anchor="ctr"/>
          <a:lstStyle/>
          <a:p>
            <a:pPr algn="l" rtl="0"/>
            <a:endParaRPr lang="en-US"/>
          </a:p>
        </p:txBody>
      </p:sp>
      <p:sp>
        <p:nvSpPr>
          <p:cNvPr id="11" name="Freeform: Shape 10">
            <a:extLst>
              <a:ext uri="{FF2B5EF4-FFF2-40B4-BE49-F238E27FC236}">
                <a16:creationId xmlns:a16="http://schemas.microsoft.com/office/drawing/2014/main" id="{562EAE4C-19D0-A0E4-1FDC-967BD2694E6F}"/>
              </a:ext>
            </a:extLst>
          </p:cNvPr>
          <p:cNvSpPr/>
          <p:nvPr/>
        </p:nvSpPr>
        <p:spPr>
          <a:xfrm>
            <a:off x="10998565" y="44258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50" cap="flat">
            <a:solidFill>
              <a:schemeClr val="accent4"/>
            </a:solidFill>
            <a:prstDash val="solid"/>
            <a:miter/>
          </a:ln>
        </p:spPr>
        <p:txBody>
          <a:bodyPr rtlCol="0" anchor="ctr"/>
          <a:lstStyle/>
          <a:p>
            <a:pPr algn="l" rtl="0"/>
            <a:endParaRPr lang="en-US"/>
          </a:p>
        </p:txBody>
      </p:sp>
      <p:sp>
        <p:nvSpPr>
          <p:cNvPr id="12" name="Freeform: Shape 11">
            <a:extLst>
              <a:ext uri="{FF2B5EF4-FFF2-40B4-BE49-F238E27FC236}">
                <a16:creationId xmlns:a16="http://schemas.microsoft.com/office/drawing/2014/main" id="{77E35C93-E0FF-6186-7502-985D78DA9B28}"/>
              </a:ext>
            </a:extLst>
          </p:cNvPr>
          <p:cNvSpPr/>
          <p:nvPr/>
        </p:nvSpPr>
        <p:spPr>
          <a:xfrm>
            <a:off x="10976145" y="44258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50" cap="flat">
            <a:solidFill>
              <a:schemeClr val="accent4"/>
            </a:solidFill>
            <a:prstDash val="solid"/>
            <a:miter/>
          </a:ln>
        </p:spPr>
        <p:txBody>
          <a:bodyPr rtlCol="0" anchor="ctr"/>
          <a:lstStyle/>
          <a:p>
            <a:pPr algn="l" rtl="0"/>
            <a:endParaRPr lang="en-US"/>
          </a:p>
        </p:txBody>
      </p:sp>
      <p:sp>
        <p:nvSpPr>
          <p:cNvPr id="15" name="Title 14">
            <a:extLst>
              <a:ext uri="{FF2B5EF4-FFF2-40B4-BE49-F238E27FC236}">
                <a16:creationId xmlns:a16="http://schemas.microsoft.com/office/drawing/2014/main" id="{D4E889F8-D8CB-1564-17A8-26A2F4258445}"/>
              </a:ext>
            </a:extLst>
          </p:cNvPr>
          <p:cNvSpPr>
            <a:spLocks noGrp="1"/>
          </p:cNvSpPr>
          <p:nvPr>
            <p:ph type="title"/>
          </p:nvPr>
        </p:nvSpPr>
        <p:spPr>
          <a:xfrm>
            <a:off x="612649" y="5025460"/>
            <a:ext cx="9144000" cy="868680"/>
          </a:xfrm>
        </p:spPr>
        <p:txBody>
          <a:bodyPr anchor="t">
            <a:normAutofit/>
          </a:bodyPr>
          <a:lstStyle>
            <a:lvl1pPr>
              <a:lnSpc>
                <a:spcPct val="110000"/>
              </a:lnSpc>
              <a:defRPr sz="1800" cap="none" baseline="0">
                <a:solidFill>
                  <a:schemeClr val="tx2"/>
                </a:solidFill>
              </a:defRPr>
            </a:lvl1pPr>
          </a:lstStyle>
          <a:p>
            <a:r>
              <a:rPr lang="en-US"/>
              <a:t>Click to edit Master title style</a:t>
            </a:r>
          </a:p>
        </p:txBody>
      </p:sp>
      <p:sp>
        <p:nvSpPr>
          <p:cNvPr id="13" name="Content Placeholder 12">
            <a:extLst>
              <a:ext uri="{FF2B5EF4-FFF2-40B4-BE49-F238E27FC236}">
                <a16:creationId xmlns:a16="http://schemas.microsoft.com/office/drawing/2014/main" id="{13B51AE5-91E2-069A-7DF2-EB394DA25E2D}"/>
              </a:ext>
            </a:extLst>
          </p:cNvPr>
          <p:cNvSpPr>
            <a:spLocks noGrp="1"/>
          </p:cNvSpPr>
          <p:nvPr>
            <p:ph sz="quarter" idx="15" hasCustomPrompt="1"/>
          </p:nvPr>
        </p:nvSpPr>
        <p:spPr>
          <a:xfrm>
            <a:off x="582484" y="1143000"/>
            <a:ext cx="10115679" cy="3474720"/>
          </a:xfrm>
        </p:spPr>
        <p:txBody>
          <a:bodyPr anchor="ctr">
            <a:noAutofit/>
          </a:bodyPr>
          <a:lstStyle>
            <a:lvl1pPr>
              <a:lnSpc>
                <a:spcPct val="90000"/>
              </a:lnSpc>
              <a:defRPr sz="28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noAutofit/>
          </a:bodyPr>
          <a:lstStyle>
            <a:lvl1pPr algn="l" rtl="0">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noAutofit/>
          </a:bodyPr>
          <a:lstStyle>
            <a:lvl1pPr algn="r" rtl="0">
              <a:defRPr>
                <a:solidFill>
                  <a:schemeClr val="tx1"/>
                </a:solidFill>
              </a:defRPr>
            </a:lvl1pPr>
          </a:lstStyle>
          <a:p>
            <a:fld id="{154F04C1-B149-48D4-90B8-E64820B32F59}" type="datetime1">
              <a:rPr lang="en-US" smtClean="0"/>
              <a:t>5/27/2026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noAutofit/>
          </a:bodyPr>
          <a:lstStyle>
            <a:lvl1pPr algn="r" rtl="0">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651120387"/>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FE73F6F-B481-328B-CE64-8485DC66B8EA}"/>
              </a:ext>
            </a:extLst>
          </p:cNvPr>
          <p:cNvSpPr/>
          <p:nvPr/>
        </p:nvSpPr>
        <p:spPr>
          <a:xfrm>
            <a:off x="11254003" y="729226"/>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57D968F-BFC6-694E-9A7C-A113E7DEBF65}"/>
              </a:ext>
            </a:extLst>
          </p:cNvPr>
          <p:cNvSpPr/>
          <p:nvPr/>
        </p:nvSpPr>
        <p:spPr>
          <a:xfrm>
            <a:off x="10866791" y="1080910"/>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B77A14AD-A403-0816-9FED-F4E7BB405B17}"/>
              </a:ext>
            </a:extLst>
          </p:cNvPr>
          <p:cNvSpPr/>
          <p:nvPr/>
        </p:nvSpPr>
        <p:spPr>
          <a:xfrm>
            <a:off x="11003886" y="811408"/>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4C5DE6E3-5C5B-04A2-6D84-63D852F6062A}"/>
              </a:ext>
            </a:extLst>
          </p:cNvPr>
          <p:cNvSpPr/>
          <p:nvPr/>
        </p:nvSpPr>
        <p:spPr>
          <a:xfrm>
            <a:off x="10981626" y="811414"/>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accent4"/>
            </a:solidFill>
            <a:prstDash val="solid"/>
            <a:miter/>
          </a:ln>
        </p:spPr>
        <p:txBody>
          <a:bodyPr rtlCol="0" anchor="ctr"/>
          <a:lstStyle/>
          <a:p>
            <a:endParaRPr lang="en-US"/>
          </a:p>
        </p:txBody>
      </p:sp>
      <p:sp>
        <p:nvSpPr>
          <p:cNvPr id="13" name="Title 12">
            <a:extLst>
              <a:ext uri="{FF2B5EF4-FFF2-40B4-BE49-F238E27FC236}">
                <a16:creationId xmlns:a16="http://schemas.microsoft.com/office/drawing/2014/main" id="{6D258FD5-5B6B-DBB1-0F00-D02C71197F95}"/>
              </a:ext>
            </a:extLst>
          </p:cNvPr>
          <p:cNvSpPr>
            <a:spLocks noGrp="1"/>
          </p:cNvSpPr>
          <p:nvPr>
            <p:ph type="title"/>
          </p:nvPr>
        </p:nvSpPr>
        <p:spPr>
          <a:xfrm>
            <a:off x="612648" y="4859867"/>
            <a:ext cx="9144000" cy="1097280"/>
          </a:xfrm>
        </p:spPr>
        <p:txBody>
          <a:bodyPr anchor="t">
            <a:normAutofit/>
          </a:bodyPr>
          <a:lstStyle>
            <a:lvl1pPr>
              <a:lnSpc>
                <a:spcPct val="110000"/>
              </a:lnSpc>
              <a:defRPr sz="1800" cap="none" baseline="0"/>
            </a:lvl1pPr>
          </a:lstStyle>
          <a:p>
            <a:r>
              <a:rPr lang="en-US"/>
              <a:t>Click to edit Master title style</a:t>
            </a:r>
            <a:endParaRPr lang="en-US" dirty="0"/>
          </a:p>
        </p:txBody>
      </p:sp>
      <p:sp>
        <p:nvSpPr>
          <p:cNvPr id="8" name="Content Placeholder 12">
            <a:extLst>
              <a:ext uri="{FF2B5EF4-FFF2-40B4-BE49-F238E27FC236}">
                <a16:creationId xmlns:a16="http://schemas.microsoft.com/office/drawing/2014/main" id="{196BB08E-5668-89FF-C0AE-D8A83C783F77}"/>
              </a:ext>
            </a:extLst>
          </p:cNvPr>
          <p:cNvSpPr>
            <a:spLocks noGrp="1"/>
          </p:cNvSpPr>
          <p:nvPr>
            <p:ph sz="quarter" idx="15" hasCustomPrompt="1"/>
          </p:nvPr>
        </p:nvSpPr>
        <p:spPr>
          <a:xfrm>
            <a:off x="582484" y="1600199"/>
            <a:ext cx="9171115" cy="3259668"/>
          </a:xfrm>
        </p:spPr>
        <p:txBody>
          <a:bodyPr anchor="ctr">
            <a:noAutofit/>
          </a:bodyPr>
          <a:lstStyle>
            <a:lvl1pPr>
              <a:lnSpc>
                <a:spcPct val="90000"/>
              </a:lnSpc>
              <a:defRPr sz="28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noAutofit/>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noAutofit/>
          </a:bodyPr>
          <a:lstStyle>
            <a:lvl1pPr>
              <a:defRPr>
                <a:solidFill>
                  <a:schemeClr val="tx1"/>
                </a:solidFill>
              </a:defRPr>
            </a:lvl1pPr>
          </a:lstStyle>
          <a:p>
            <a:fld id="{81AED7B4-8DB4-40B0-90CF-49D3708442C0}" type="datetime1">
              <a:rPr lang="en-US" smtClean="0"/>
              <a:t>5/27/2026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noAutofit/>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4727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accent1">
            <a:lumMod val="50000"/>
          </a:schemeClr>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32C402C-8B4C-3690-6875-FE157681B853}"/>
              </a:ext>
            </a:extLst>
          </p:cNvPr>
          <p:cNvSpPr>
            <a:spLocks noGrp="1"/>
          </p:cNvSpPr>
          <p:nvPr>
            <p:ph type="title"/>
          </p:nvPr>
        </p:nvSpPr>
        <p:spPr>
          <a:xfrm>
            <a:off x="612648" y="5257800"/>
            <a:ext cx="9144000" cy="868680"/>
          </a:xfrm>
        </p:spPr>
        <p:txBody>
          <a:bodyPr anchor="t">
            <a:normAutofit/>
          </a:bodyPr>
          <a:lstStyle>
            <a:lvl1pPr>
              <a:lnSpc>
                <a:spcPct val="110000"/>
              </a:lnSpc>
              <a:defRPr sz="1800" cap="none" baseline="0">
                <a:solidFill>
                  <a:schemeClr val="tx2"/>
                </a:solidFill>
              </a:defRPr>
            </a:lvl1pPr>
          </a:lstStyle>
          <a:p>
            <a:r>
              <a:rPr lang="en-US"/>
              <a:t>Click to edit Master title style</a:t>
            </a:r>
          </a:p>
        </p:txBody>
      </p:sp>
      <p:sp>
        <p:nvSpPr>
          <p:cNvPr id="14" name="Content Placeholder 12">
            <a:extLst>
              <a:ext uri="{FF2B5EF4-FFF2-40B4-BE49-F238E27FC236}">
                <a16:creationId xmlns:a16="http://schemas.microsoft.com/office/drawing/2014/main" id="{C80DC0CF-9044-3D55-7D8F-4CD97232E3E8}"/>
              </a:ext>
            </a:extLst>
          </p:cNvPr>
          <p:cNvSpPr>
            <a:spLocks noGrp="1"/>
          </p:cNvSpPr>
          <p:nvPr>
            <p:ph sz="quarter" idx="15" hasCustomPrompt="1"/>
          </p:nvPr>
        </p:nvSpPr>
        <p:spPr>
          <a:xfrm>
            <a:off x="582484" y="1143000"/>
            <a:ext cx="10115679" cy="3474720"/>
          </a:xfrm>
        </p:spPr>
        <p:txBody>
          <a:bodyPr anchor="ctr">
            <a:noAutofit/>
          </a:bodyPr>
          <a:lstStyle>
            <a:lvl1pPr>
              <a:lnSpc>
                <a:spcPct val="90000"/>
              </a:lnSpc>
              <a:defRPr sz="28000"/>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noAutofit/>
          </a:body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noAutofit/>
          </a:bodyPr>
          <a:lstStyle/>
          <a:p>
            <a:fld id="{F861E720-2EA4-4832-8DC2-DC3D2BDBB07C}" type="datetime1">
              <a:rPr lang="en-US" smtClean="0"/>
              <a:t>5/27/2026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
        <p:nvSpPr>
          <p:cNvPr id="6" name="Freeform: Shape 5">
            <a:extLst>
              <a:ext uri="{FF2B5EF4-FFF2-40B4-BE49-F238E27FC236}">
                <a16:creationId xmlns:a16="http://schemas.microsoft.com/office/drawing/2014/main" id="{1B480B90-B64C-0559-ACB2-7DBB57135C77}"/>
              </a:ext>
            </a:extLst>
          </p:cNvPr>
          <p:cNvSpPr/>
          <p:nvPr/>
        </p:nvSpPr>
        <p:spPr>
          <a:xfrm>
            <a:off x="11250895" y="4562062"/>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50" cap="flat">
            <a:solidFill>
              <a:schemeClr val="accent2"/>
            </a:solid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D2E866D-D29F-1CC5-14B2-BB24F10745FE}"/>
              </a:ext>
            </a:extLst>
          </p:cNvPr>
          <p:cNvSpPr/>
          <p:nvPr/>
        </p:nvSpPr>
        <p:spPr>
          <a:xfrm>
            <a:off x="685800" y="4912557"/>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50" cap="flat">
            <a:solidFill>
              <a:schemeClr val="accent2"/>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FA0DC7F-E416-CA3E-E389-945D5FA32CC9}"/>
              </a:ext>
            </a:extLst>
          </p:cNvPr>
          <p:cNvSpPr/>
          <p:nvPr/>
        </p:nvSpPr>
        <p:spPr>
          <a:xfrm>
            <a:off x="10998565" y="4644494"/>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50"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2D9CC5C-2252-AB09-49B5-FD1BE0E74E30}"/>
              </a:ext>
            </a:extLst>
          </p:cNvPr>
          <p:cNvSpPr/>
          <p:nvPr/>
        </p:nvSpPr>
        <p:spPr>
          <a:xfrm>
            <a:off x="10976145" y="4644499"/>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50" cap="flat">
            <a:solidFill>
              <a:schemeClr val="accent2"/>
            </a:solidFill>
            <a:prstDash val="solid"/>
            <a:miter/>
          </a:ln>
        </p:spPr>
        <p:txBody>
          <a:bodyPr rtlCol="0" anchor="ctr"/>
          <a:lstStyle/>
          <a:p>
            <a:endParaRPr lang="en-US"/>
          </a:p>
        </p:txBody>
      </p:sp>
    </p:spTree>
    <p:extLst>
      <p:ext uri="{BB962C8B-B14F-4D97-AF65-F5344CB8AC3E}">
        <p14:creationId xmlns:p14="http://schemas.microsoft.com/office/powerpoint/2010/main" val="210800512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979D7E7-81D7-BD45-ADEC-E83F7EF73EC8}"/>
              </a:ext>
            </a:extLst>
          </p:cNvPr>
          <p:cNvSpPr/>
          <p:nvPr/>
        </p:nvSpPr>
        <p:spPr>
          <a:xfrm>
            <a:off x="11254003" y="5410200"/>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6D6EAAA-843B-4F5B-47BF-3A0B75B59A45}"/>
              </a:ext>
            </a:extLst>
          </p:cNvPr>
          <p:cNvSpPr/>
          <p:nvPr/>
        </p:nvSpPr>
        <p:spPr>
          <a:xfrm>
            <a:off x="10866791" y="5761884"/>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5A4CCB8-341A-D7B3-2B2F-C6943129C281}"/>
              </a:ext>
            </a:extLst>
          </p:cNvPr>
          <p:cNvSpPr/>
          <p:nvPr/>
        </p:nvSpPr>
        <p:spPr>
          <a:xfrm>
            <a:off x="11003886" y="5492382"/>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A1B2662-9528-65C6-986B-EA4135BF4CA6}"/>
              </a:ext>
            </a:extLst>
          </p:cNvPr>
          <p:cNvSpPr/>
          <p:nvPr/>
        </p:nvSpPr>
        <p:spPr>
          <a:xfrm>
            <a:off x="10981626" y="5492388"/>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noAutofit/>
          </a:bodyPr>
          <a:lstStyle>
            <a:lvl1pPr>
              <a:defRPr sz="5400" b="0" i="0" cap="all" baseline="0">
                <a:solidFill>
                  <a:schemeClr val="accent1">
                    <a:lumMod val="50000"/>
                  </a:schemeClr>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685800"/>
            <a:ext cx="10972800" cy="4514529"/>
          </a:xfrm>
        </p:spPr>
        <p:txBody>
          <a:bodyPr anchor="t">
            <a:noAutofit/>
          </a:bodyPr>
          <a:lstStyle>
            <a:lvl1pPr marL="0" indent="0">
              <a:lnSpc>
                <a:spcPct val="90000"/>
              </a:lnSpc>
              <a:buNone/>
              <a:defRPr sz="7000" b="0" i="0" cap="all" baseline="0">
                <a:latin typeface="+mn-lt"/>
              </a:defRPr>
            </a:lvl1pPr>
            <a:lvl2pPr marL="228600" indent="0">
              <a:lnSpc>
                <a:spcPct val="90000"/>
              </a:lnSpc>
              <a:buNone/>
              <a:defRPr sz="7000" b="0" i="0" cap="all" baseline="0">
                <a:latin typeface="+mn-lt"/>
              </a:defRPr>
            </a:lvl2pPr>
            <a:lvl3pPr marL="457200" indent="0">
              <a:lnSpc>
                <a:spcPct val="90000"/>
              </a:lnSpc>
              <a:buNone/>
              <a:defRPr sz="7000" b="0" i="0" cap="all" baseline="0">
                <a:latin typeface="+mn-lt"/>
              </a:defRPr>
            </a:lvl3pPr>
            <a:lvl4pPr marL="685800" indent="0">
              <a:lnSpc>
                <a:spcPct val="90000"/>
              </a:lnSpc>
              <a:buNone/>
              <a:defRPr sz="7000" b="0" i="0" cap="all" baseline="0">
                <a:latin typeface="+mn-lt"/>
              </a:defRPr>
            </a:lvl4pPr>
            <a:lvl5pPr marL="914400" indent="0">
              <a:lnSpc>
                <a:spcPct val="90000"/>
              </a:lnSpc>
              <a:buNone/>
              <a:defRPr sz="7000" b="0" i="0" cap="all" baseline="0">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noAutofit/>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noAutofit/>
          </a:bodyPr>
          <a:lstStyle/>
          <a:p>
            <a:fld id="{AB608D6C-D0F1-479F-911E-8569D2F1ED15}" type="datetime1">
              <a:rPr lang="en-US" smtClean="0"/>
              <a:t>5/27/2026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25111278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tx2"/>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13B312-A2CE-16E4-D28B-8DDFF5527304}"/>
              </a:ext>
            </a:extLst>
          </p:cNvPr>
          <p:cNvSpPr>
            <a:spLocks noGrp="1"/>
          </p:cNvSpPr>
          <p:nvPr>
            <p:ph type="ctrTitle"/>
          </p:nvPr>
        </p:nvSpPr>
        <p:spPr>
          <a:xfrm>
            <a:off x="4476746" y="685799"/>
            <a:ext cx="7080507" cy="3200400"/>
          </a:xfrm>
        </p:spPr>
        <p:txBody>
          <a:bodyPr vert="horz" lIns="91440" tIns="45720" rIns="91440" bIns="45720" rtlCol="0" anchor="t">
            <a:noAutofit/>
          </a:bodyPr>
          <a:lstStyle>
            <a:lvl1pPr>
              <a:defRPr lang="en-US" sz="7000" dirty="0">
                <a:solidFill>
                  <a:schemeClr val="bg2"/>
                </a:solidFill>
              </a:defRPr>
            </a:lvl1pPr>
          </a:lstStyle>
          <a:p>
            <a:pPr lvl="0"/>
            <a:r>
              <a:rPr lang="en-US"/>
              <a:t>Click to edit Master title style</a:t>
            </a:r>
            <a:endParaRPr lang="en-US" dirty="0"/>
          </a:p>
        </p:txBody>
      </p:sp>
      <p:sp>
        <p:nvSpPr>
          <p:cNvPr id="16" name="Subtitle 2">
            <a:extLst>
              <a:ext uri="{FF2B5EF4-FFF2-40B4-BE49-F238E27FC236}">
                <a16:creationId xmlns:a16="http://schemas.microsoft.com/office/drawing/2014/main" id="{4846D76D-B1D3-9330-420A-6ED740BDB970}"/>
              </a:ext>
            </a:extLst>
          </p:cNvPr>
          <p:cNvSpPr>
            <a:spLocks noGrp="1"/>
          </p:cNvSpPr>
          <p:nvPr>
            <p:ph type="subTitle" idx="1"/>
          </p:nvPr>
        </p:nvSpPr>
        <p:spPr>
          <a:xfrm>
            <a:off x="4476746" y="5277549"/>
            <a:ext cx="7080507" cy="894646"/>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14" name="Picture Placeholder 25">
            <a:extLst>
              <a:ext uri="{FF2B5EF4-FFF2-40B4-BE49-F238E27FC236}">
                <a16:creationId xmlns:a16="http://schemas.microsoft.com/office/drawing/2014/main" id="{982E949F-6B9B-8268-EB83-127C78D43502}"/>
              </a:ext>
            </a:extLst>
          </p:cNvPr>
          <p:cNvSpPr>
            <a:spLocks noGrp="1"/>
          </p:cNvSpPr>
          <p:nvPr>
            <p:ph type="pic" sz="quarter" idx="17"/>
          </p:nvPr>
        </p:nvSpPr>
        <p:spPr>
          <a:xfrm>
            <a:off x="0" y="0"/>
            <a:ext cx="3889251" cy="6858000"/>
          </a:xfrm>
          <a:blipFill>
            <a:blip r:embed="rId2">
              <a:alphaModFix amt="60000"/>
            </a:blip>
            <a:stretch>
              <a:fillRect/>
            </a:stretch>
          </a:blipFill>
        </p:spPr>
        <p:txBody>
          <a:bodyPr/>
          <a:lstStyle/>
          <a:p>
            <a:r>
              <a:rPr lang="en-US"/>
              <a:t>Click icon to add picture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76746" y="6343955"/>
            <a:ext cx="2100482" cy="365125"/>
          </a:xfrm>
        </p:spPr>
        <p:txBody>
          <a:bodyPr>
            <a:noAutofit/>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35138" y="6343955"/>
            <a:ext cx="1458908" cy="365125"/>
          </a:xfrm>
        </p:spPr>
        <p:txBody>
          <a:bodyPr>
            <a:noAutofit/>
          </a:bodyPr>
          <a:lstStyle>
            <a:lvl1pPr>
              <a:defRPr>
                <a:solidFill>
                  <a:schemeClr val="bg1"/>
                </a:solidFill>
                <a:effectLst/>
              </a:defRPr>
            </a:lvl1pPr>
          </a:lstStyle>
          <a:p>
            <a:fld id="{83DFFD80-41C6-4EAA-B049-EE90EA550127}" type="datetime1">
              <a:rPr lang="en-US" smtClean="0"/>
              <a:t>5/27/2026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cxnSp>
        <p:nvCxnSpPr>
          <p:cNvPr id="18" name="Straight Connector 17">
            <a:extLst>
              <a:ext uri="{FF2B5EF4-FFF2-40B4-BE49-F238E27FC236}">
                <a16:creationId xmlns:a16="http://schemas.microsoft.com/office/drawing/2014/main" id="{DD53745E-5DC2-F332-24A5-4F8F509E820B}"/>
              </a:ext>
            </a:extLst>
          </p:cNvPr>
          <p:cNvCxnSpPr/>
          <p:nvPr userDrawn="1"/>
        </p:nvCxnSpPr>
        <p:spPr>
          <a:xfrm>
            <a:off x="4479797" y="4876800"/>
            <a:ext cx="70774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7020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accent1">
            <a:lumMod val="5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0572EAA-9C03-6737-7961-89F7D9E127AC}"/>
              </a:ext>
            </a:extLst>
          </p:cNvPr>
          <p:cNvSpPr/>
          <p:nvPr/>
        </p:nvSpPr>
        <p:spPr>
          <a:xfrm>
            <a:off x="11250895" y="5430148"/>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5D2A1F66-1FB1-8357-178D-CB1C0F8B7E56}"/>
              </a:ext>
            </a:extLst>
          </p:cNvPr>
          <p:cNvSpPr/>
          <p:nvPr/>
        </p:nvSpPr>
        <p:spPr>
          <a:xfrm>
            <a:off x="685800" y="5780643"/>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DAD8E75-63C0-8CE8-7E5A-37E4E429140F}"/>
              </a:ext>
            </a:extLst>
          </p:cNvPr>
          <p:cNvSpPr/>
          <p:nvPr/>
        </p:nvSpPr>
        <p:spPr>
          <a:xfrm>
            <a:off x="10998565" y="5512580"/>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DF1B2A2-FEB2-CC42-0F0F-71CD13535424}"/>
              </a:ext>
            </a:extLst>
          </p:cNvPr>
          <p:cNvSpPr/>
          <p:nvPr/>
        </p:nvSpPr>
        <p:spPr>
          <a:xfrm>
            <a:off x="10976145" y="5512585"/>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noAutofit/>
          </a:bodyPr>
          <a:lstStyle>
            <a:lvl1pPr>
              <a:defRPr sz="5400" b="0" i="0" cap="all" baseline="0">
                <a:solidFill>
                  <a:schemeClr val="accent1">
                    <a:lumMod val="50000"/>
                  </a:schemeClr>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85800"/>
            <a:ext cx="10972800" cy="4572000"/>
          </a:xfrm>
        </p:spPr>
        <p:txBody>
          <a:bodyPr vert="horz" lIns="91440" tIns="45720" rIns="91440" bIns="45720" rtlCol="0" anchor="t">
            <a:noAutofit/>
          </a:bodyPr>
          <a:lstStyle>
            <a:lvl1pPr marL="0" indent="0">
              <a:lnSpc>
                <a:spcPct val="90000"/>
              </a:lnSpc>
              <a:buNone/>
              <a:defRPr lang="en-US" sz="7000" b="0" i="0" cap="all" baseline="0" dirty="0">
                <a:latin typeface="+mn-lt"/>
              </a:defRPr>
            </a:lvl1pPr>
            <a:lvl2pPr marL="228600" indent="0">
              <a:lnSpc>
                <a:spcPct val="90000"/>
              </a:lnSpc>
              <a:buNone/>
              <a:defRPr lang="en-US" sz="7000" b="0" i="0" cap="all" baseline="0" dirty="0">
                <a:latin typeface="+mn-lt"/>
              </a:defRPr>
            </a:lvl2pPr>
            <a:lvl3pPr marL="457200" indent="0">
              <a:lnSpc>
                <a:spcPct val="90000"/>
              </a:lnSpc>
              <a:buNone/>
              <a:defRPr lang="en-US" sz="7000" b="0" i="0" cap="all" baseline="0" dirty="0">
                <a:latin typeface="+mn-lt"/>
              </a:defRPr>
            </a:lvl3pPr>
            <a:lvl4pPr marL="685800" indent="0">
              <a:lnSpc>
                <a:spcPct val="90000"/>
              </a:lnSpc>
              <a:buNone/>
              <a:defRPr lang="en-US" sz="7000" b="0" i="0" cap="all" baseline="0" dirty="0">
                <a:latin typeface="+mn-lt"/>
              </a:defRPr>
            </a:lvl4pPr>
            <a:lvl5pPr marL="914400" indent="0">
              <a:lnSpc>
                <a:spcPct val="90000"/>
              </a:lnSpc>
              <a:buNone/>
              <a:defRPr lang="en-US" sz="7000" b="0" i="0" cap="all" baseline="0" dirty="0">
                <a:latin typeface="+mn-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noAutofit/>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noAutofit/>
          </a:bodyPr>
          <a:lstStyle/>
          <a:p>
            <a:fld id="{CBCFCC67-CBC1-48BE-A467-33E284003C9C}" type="datetime1">
              <a:rPr lang="en-US" smtClean="0"/>
              <a:t>5/27/2026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594551634"/>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2"/>
        </a:solid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22479" y="685800"/>
            <a:ext cx="9140953" cy="2699775"/>
          </a:xfrm>
        </p:spPr>
        <p:txBody>
          <a:bodyPr anchor="t">
            <a:noAutofit/>
          </a:bodyPr>
          <a:lstStyle>
            <a:lvl1pPr marL="164592" indent="-164592">
              <a:lnSpc>
                <a:spcPct val="100000"/>
              </a:lnSpc>
              <a:spcBef>
                <a:spcPts val="0"/>
              </a:spcBef>
              <a:buNone/>
              <a:defRPr sz="5400" b="0" i="0" cap="all" baseline="0">
                <a:solidFill>
                  <a:schemeClr val="bg2"/>
                </a:solidFill>
                <a:latin typeface="+mj-lt"/>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noAutofit/>
          </a:bodyPr>
          <a:lstStyle>
            <a:lvl1pPr>
              <a:defRPr>
                <a:solidFill>
                  <a:schemeClr val="bg1"/>
                </a:solidFill>
              </a:defRPr>
            </a:lvl1pPr>
          </a:lstStyle>
          <a:p>
            <a:fld id="{3BF01E07-9F97-42AE-9FE9-3EAD856BDB2A}" type="datetime1">
              <a:rPr lang="en-US" smtClean="0"/>
              <a:t>5/27/2026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8" name="Freeform: Shape 7">
            <a:extLst>
              <a:ext uri="{FF2B5EF4-FFF2-40B4-BE49-F238E27FC236}">
                <a16:creationId xmlns:a16="http://schemas.microsoft.com/office/drawing/2014/main" id="{FE594965-EF4A-40C0-FED1-CF5564CED970}"/>
              </a:ext>
            </a:extLst>
          </p:cNvPr>
          <p:cNvSpPr/>
          <p:nvPr/>
        </p:nvSpPr>
        <p:spPr>
          <a:xfrm>
            <a:off x="11250895" y="4562061"/>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69DE90F9-432C-AEEC-88D5-177A0E299391}"/>
              </a:ext>
            </a:extLst>
          </p:cNvPr>
          <p:cNvSpPr/>
          <p:nvPr/>
        </p:nvSpPr>
        <p:spPr>
          <a:xfrm>
            <a:off x="685800" y="4912556"/>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8ECD3CD-C697-A46B-71F2-D64BD77C395C}"/>
              </a:ext>
            </a:extLst>
          </p:cNvPr>
          <p:cNvSpPr/>
          <p:nvPr/>
        </p:nvSpPr>
        <p:spPr>
          <a:xfrm>
            <a:off x="10998565" y="4644493"/>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46793A7-6512-567E-DAFF-BB4A63B89DC3}"/>
              </a:ext>
            </a:extLst>
          </p:cNvPr>
          <p:cNvSpPr/>
          <p:nvPr/>
        </p:nvSpPr>
        <p:spPr>
          <a:xfrm>
            <a:off x="10976145" y="4644498"/>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6" name="Title 5">
            <a:extLst>
              <a:ext uri="{FF2B5EF4-FFF2-40B4-BE49-F238E27FC236}">
                <a16:creationId xmlns:a16="http://schemas.microsoft.com/office/drawing/2014/main" id="{A66A0D5A-6B2D-15B8-4FC0-30535DF01217}"/>
              </a:ext>
            </a:extLst>
          </p:cNvPr>
          <p:cNvSpPr>
            <a:spLocks noGrp="1"/>
          </p:cNvSpPr>
          <p:nvPr>
            <p:ph type="title" hasCustomPrompt="1"/>
          </p:nvPr>
        </p:nvSpPr>
        <p:spPr>
          <a:xfrm>
            <a:off x="612648" y="5486398"/>
            <a:ext cx="10058400" cy="669473"/>
          </a:xfrm>
        </p:spPr>
        <p:txBody>
          <a:bodyPr anchor="ctr">
            <a:normAutofit/>
          </a:bodyPr>
          <a:lstStyle>
            <a:lvl1pPr>
              <a:lnSpc>
                <a:spcPct val="120000"/>
              </a:lnSpc>
              <a:defRPr sz="1800" cap="none" baseline="0">
                <a:solidFill>
                  <a:schemeClr val="bg2"/>
                </a:solidFill>
              </a:defRPr>
            </a:lvl1pPr>
          </a:lstStyle>
          <a:p>
            <a:r>
              <a:rPr lang="en-US" dirty="0"/>
              <a:t>Quote Author</a:t>
            </a:r>
          </a:p>
        </p:txBody>
      </p:sp>
    </p:spTree>
    <p:extLst>
      <p:ext uri="{BB962C8B-B14F-4D97-AF65-F5344CB8AC3E}">
        <p14:creationId xmlns:p14="http://schemas.microsoft.com/office/powerpoint/2010/main" val="17991821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4"/>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D86F34B-87C2-AC58-5483-78C0E5DB477C}"/>
              </a:ext>
            </a:extLst>
          </p:cNvPr>
          <p:cNvSpPr/>
          <p:nvPr/>
        </p:nvSpPr>
        <p:spPr>
          <a:xfrm>
            <a:off x="11254003" y="729226"/>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bg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B6B59A7-7C3C-7431-CC9A-51EFBA257959}"/>
              </a:ext>
            </a:extLst>
          </p:cNvPr>
          <p:cNvSpPr/>
          <p:nvPr/>
        </p:nvSpPr>
        <p:spPr>
          <a:xfrm>
            <a:off x="10866791" y="1080910"/>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bg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D2D0661-BB9A-E751-A4EB-2C95BF96A560}"/>
              </a:ext>
            </a:extLst>
          </p:cNvPr>
          <p:cNvSpPr/>
          <p:nvPr/>
        </p:nvSpPr>
        <p:spPr>
          <a:xfrm>
            <a:off x="11003886" y="811408"/>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bg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09A5AB9-86E5-2BD1-8EFC-49C204619282}"/>
              </a:ext>
            </a:extLst>
          </p:cNvPr>
          <p:cNvSpPr/>
          <p:nvPr/>
        </p:nvSpPr>
        <p:spPr>
          <a:xfrm>
            <a:off x="10981626" y="811414"/>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bg2"/>
            </a:solidFill>
            <a:prstDash val="solid"/>
            <a:miter/>
          </a:ln>
        </p:spPr>
        <p:txBody>
          <a:bodyPr rtlCol="0" anchor="ctr"/>
          <a:lstStyle/>
          <a:p>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7" y="1600200"/>
            <a:ext cx="10055353" cy="3657601"/>
          </a:xfrm>
        </p:spPr>
        <p:txBody>
          <a:bodyPr anchor="b">
            <a:noAutofit/>
          </a:bodyPr>
          <a:lstStyle>
            <a:lvl1pPr marL="164592" indent="-164592">
              <a:lnSpc>
                <a:spcPct val="100000"/>
              </a:lnSpc>
              <a:spcBef>
                <a:spcPts val="0"/>
              </a:spcBef>
              <a:buNone/>
              <a:defRPr sz="5400" b="0" i="0" cap="all" baseline="0">
                <a:solidFill>
                  <a:schemeClr val="bg2"/>
                </a:solidFill>
                <a:latin typeface="+mj-lt"/>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noAutofit/>
          </a:bodyPr>
          <a:lstStyle>
            <a:lvl1pPr>
              <a:defRPr>
                <a:solidFill>
                  <a:schemeClr val="bg1"/>
                </a:solidFill>
              </a:defRPr>
            </a:lvl1pPr>
          </a:lstStyle>
          <a:p>
            <a:fld id="{D34B2334-B27F-4DA0-8A92-599603070D6B}" type="datetime1">
              <a:rPr lang="en-US" smtClean="0"/>
              <a:t>5/27/2026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13" name="Title 5">
            <a:extLst>
              <a:ext uri="{FF2B5EF4-FFF2-40B4-BE49-F238E27FC236}">
                <a16:creationId xmlns:a16="http://schemas.microsoft.com/office/drawing/2014/main" id="{A4A8879E-F637-BA38-C325-517B59E125EE}"/>
              </a:ext>
            </a:extLst>
          </p:cNvPr>
          <p:cNvSpPr>
            <a:spLocks noGrp="1"/>
          </p:cNvSpPr>
          <p:nvPr>
            <p:ph type="title" hasCustomPrompt="1"/>
          </p:nvPr>
        </p:nvSpPr>
        <p:spPr>
          <a:xfrm>
            <a:off x="612648" y="5486398"/>
            <a:ext cx="10058400" cy="669473"/>
          </a:xfrm>
        </p:spPr>
        <p:txBody>
          <a:bodyPr anchor="ctr">
            <a:normAutofit/>
          </a:bodyPr>
          <a:lstStyle>
            <a:lvl1pPr>
              <a:lnSpc>
                <a:spcPct val="120000"/>
              </a:lnSpc>
              <a:defRPr sz="1800" cap="none" baseline="0">
                <a:solidFill>
                  <a:schemeClr val="bg2"/>
                </a:solidFill>
              </a:defRPr>
            </a:lvl1pPr>
          </a:lstStyle>
          <a:p>
            <a:r>
              <a:rPr lang="en-US" dirty="0"/>
              <a:t>Quote Author</a:t>
            </a:r>
          </a:p>
        </p:txBody>
      </p:sp>
    </p:spTree>
    <p:extLst>
      <p:ext uri="{BB962C8B-B14F-4D97-AF65-F5344CB8AC3E}">
        <p14:creationId xmlns:p14="http://schemas.microsoft.com/office/powerpoint/2010/main" val="216021963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accent1">
            <a:lumMod val="5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0ED10B2-4172-93C9-B408-242DDBA504A8}"/>
              </a:ext>
            </a:extLst>
          </p:cNvPr>
          <p:cNvSpPr/>
          <p:nvPr/>
        </p:nvSpPr>
        <p:spPr>
          <a:xfrm>
            <a:off x="11250895" y="5430148"/>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CF4AA95-C597-81F0-35EA-96B5BA7A12BB}"/>
              </a:ext>
            </a:extLst>
          </p:cNvPr>
          <p:cNvSpPr/>
          <p:nvPr/>
        </p:nvSpPr>
        <p:spPr>
          <a:xfrm>
            <a:off x="685800" y="5780643"/>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EDA37871-D86F-9BA6-1D96-9B3392C2F247}"/>
              </a:ext>
            </a:extLst>
          </p:cNvPr>
          <p:cNvSpPr/>
          <p:nvPr/>
        </p:nvSpPr>
        <p:spPr>
          <a:xfrm>
            <a:off x="10998565" y="5512580"/>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B203EFA-FE43-9B63-5768-4A3FD1509639}"/>
              </a:ext>
            </a:extLst>
          </p:cNvPr>
          <p:cNvSpPr/>
          <p:nvPr/>
        </p:nvSpPr>
        <p:spPr>
          <a:xfrm>
            <a:off x="10976145" y="5512585"/>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2"/>
            </a:solidFill>
            <a:prstDash val="solid"/>
            <a:miter/>
          </a:ln>
        </p:spPr>
        <p:txBody>
          <a:bodyPr rtlCol="0" anchor="ctr"/>
          <a:lstStyle/>
          <a:p>
            <a:endParaRPr lang="en-US"/>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868680"/>
            <a:ext cx="9140952" cy="3660746"/>
          </a:xfrm>
        </p:spPr>
        <p:txBody>
          <a:bodyPr anchor="ctr">
            <a:noAutofit/>
          </a:bodyPr>
          <a:lstStyle>
            <a:lvl1pPr marL="164592" indent="-164592">
              <a:lnSpc>
                <a:spcPct val="110000"/>
              </a:lnSpc>
              <a:spcBef>
                <a:spcPts val="0"/>
              </a:spcBef>
              <a:buNone/>
              <a:defRPr sz="5400" b="0" i="0" cap="all" baseline="0">
                <a:solidFill>
                  <a:schemeClr val="bg2"/>
                </a:solidFill>
                <a:latin typeface="+mj-lt"/>
              </a:defRPr>
            </a:lvl1pPr>
          </a:lstStyle>
          <a:p>
            <a:pPr lvl="0"/>
            <a:r>
              <a:rPr lang="en-US" dirty="0"/>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noAutofit/>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noAutofit/>
          </a:bodyPr>
          <a:lstStyle>
            <a:lvl1pPr>
              <a:defRPr>
                <a:solidFill>
                  <a:schemeClr val="bg1"/>
                </a:solidFill>
              </a:defRPr>
            </a:lvl1pPr>
          </a:lstStyle>
          <a:p>
            <a:fld id="{D9B8D85F-DE7D-4C09-9BDD-03377313F809}" type="datetime1">
              <a:rPr lang="en-US" smtClean="0"/>
              <a:t>5/27/2026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sp>
        <p:nvSpPr>
          <p:cNvPr id="13" name="Title 12">
            <a:extLst>
              <a:ext uri="{FF2B5EF4-FFF2-40B4-BE49-F238E27FC236}">
                <a16:creationId xmlns:a16="http://schemas.microsoft.com/office/drawing/2014/main" id="{F259B8E5-883A-B6CE-4C6C-F6F48B038CDE}"/>
              </a:ext>
            </a:extLst>
          </p:cNvPr>
          <p:cNvSpPr>
            <a:spLocks noGrp="1"/>
          </p:cNvSpPr>
          <p:nvPr>
            <p:ph type="title" hasCustomPrompt="1"/>
          </p:nvPr>
        </p:nvSpPr>
        <p:spPr>
          <a:xfrm>
            <a:off x="612648" y="4617720"/>
            <a:ext cx="9140951" cy="788609"/>
          </a:xfrm>
        </p:spPr>
        <p:txBody>
          <a:bodyPr anchor="t">
            <a:normAutofit/>
          </a:bodyPr>
          <a:lstStyle>
            <a:lvl1pPr>
              <a:lnSpc>
                <a:spcPct val="120000"/>
              </a:lnSpc>
              <a:defRPr sz="1800" cap="none" baseline="0">
                <a:solidFill>
                  <a:schemeClr val="bg2"/>
                </a:solidFill>
              </a:defRPr>
            </a:lvl1pPr>
          </a:lstStyle>
          <a:p>
            <a:r>
              <a:rPr lang="en-US" dirty="0"/>
              <a:t>Quote Author</a:t>
            </a:r>
          </a:p>
        </p:txBody>
      </p:sp>
    </p:spTree>
    <p:extLst>
      <p:ext uri="{BB962C8B-B14F-4D97-AF65-F5344CB8AC3E}">
        <p14:creationId xmlns:p14="http://schemas.microsoft.com/office/powerpoint/2010/main" val="22918804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5800"/>
            <a:ext cx="10963655" cy="1133170"/>
          </a:xfrm>
        </p:spPr>
        <p:txBody>
          <a:bodyPr anchor="b">
            <a:noAutofit/>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965960"/>
            <a:ext cx="5074920" cy="419576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470969" y="1965960"/>
            <a:ext cx="5075237" cy="419576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noAutofit/>
          </a:bodyPr>
          <a:lstStyle/>
          <a:p>
            <a:fld id="{68CAF44C-1683-44E3-97C5-DF51C69BF7AA}" type="datetime1">
              <a:rPr lang="en-US" smtClean="0"/>
              <a:t>5/27/2026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7902439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A77448-F1DA-CAC1-9B05-8F5CE65586ED}"/>
              </a:ext>
            </a:extLst>
          </p:cNvPr>
          <p:cNvSpPr>
            <a:spLocks noGrp="1"/>
          </p:cNvSpPr>
          <p:nvPr>
            <p:ph type="title"/>
          </p:nvPr>
        </p:nvSpPr>
        <p:spPr>
          <a:xfrm>
            <a:off x="612647" y="685800"/>
            <a:ext cx="10963655" cy="1133170"/>
          </a:xfrm>
        </p:spPr>
        <p:txBody>
          <a:bodyPr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40080" y="1878566"/>
            <a:ext cx="5074920" cy="559834"/>
          </a:xfrm>
        </p:spPr>
        <p:txBody>
          <a:bodyPr anchor="b">
            <a:no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97572" y="1878566"/>
            <a:ext cx="5075556" cy="559834"/>
          </a:xfrm>
        </p:spPr>
        <p:txBody>
          <a:bodyPr anchor="b">
            <a:no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514600"/>
            <a:ext cx="5075238" cy="365918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497572" y="2514600"/>
            <a:ext cx="5075556" cy="3659188"/>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noAutofit/>
          </a:bodyPr>
          <a:lstStyle/>
          <a:p>
            <a:r>
              <a:rPr lang="en-US"/>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noAutofit/>
          </a:bodyPr>
          <a:lstStyle/>
          <a:p>
            <a:fld id="{CD150565-788C-402B-B078-3F96B9A231B8}" type="datetime1">
              <a:rPr lang="en-US" smtClean="0"/>
              <a:t>5/27/2026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2853536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F5184-1DAA-DFF4-A408-3D5DD1517148}"/>
              </a:ext>
            </a:extLst>
          </p:cNvPr>
          <p:cNvSpPr>
            <a:spLocks noGrp="1"/>
          </p:cNvSpPr>
          <p:nvPr>
            <p:ph type="title"/>
          </p:nvPr>
        </p:nvSpPr>
        <p:spPr>
          <a:xfrm>
            <a:off x="612647" y="685800"/>
            <a:ext cx="10963655" cy="1133170"/>
          </a:xfrm>
        </p:spPr>
        <p:txBody>
          <a:bodyPr anchor="b">
            <a:noAutofit/>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noAutofit/>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noAutofit/>
          </a:bodyPr>
          <a:lstStyle/>
          <a:p>
            <a:fld id="{D7B20C69-CB4E-44F7-A408-67C55627795C}" type="datetime1">
              <a:rPr lang="en-US" smtClean="0"/>
              <a:t>5/27/2026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4881525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noAutofit/>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noAutofit/>
          </a:bodyPr>
          <a:lstStyle/>
          <a:p>
            <a:fld id="{A0C8FE45-F91B-4375-B362-4DC6F9A2A304}" type="datetime1">
              <a:rPr lang="en-US" smtClean="0"/>
              <a:t>5/27/2026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1259901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A9EA653-B766-E096-036C-1C173E2991BD}"/>
              </a:ext>
            </a:extLst>
          </p:cNvPr>
          <p:cNvSpPr>
            <a:spLocks noGrp="1"/>
          </p:cNvSpPr>
          <p:nvPr>
            <p:ph type="title"/>
          </p:nvPr>
        </p:nvSpPr>
        <p:spPr>
          <a:xfrm>
            <a:off x="612647" y="685800"/>
            <a:ext cx="3654553" cy="3643916"/>
          </a:xfrm>
        </p:spPr>
        <p:txBody>
          <a:bodyPr anchor="t">
            <a:noAutofit/>
          </a:bodyPr>
          <a:lstStyle>
            <a:lvl1pPr>
              <a:defRPr sz="3600"/>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31845593-CC30-27D6-3F82-E2BA784C49F2}"/>
              </a:ext>
            </a:extLst>
          </p:cNvPr>
          <p:cNvSpPr>
            <a:spLocks noGrp="1"/>
          </p:cNvSpPr>
          <p:nvPr>
            <p:ph type="body" sz="half" idx="2"/>
          </p:nvPr>
        </p:nvSpPr>
        <p:spPr>
          <a:xfrm>
            <a:off x="612647" y="4526280"/>
            <a:ext cx="3654553" cy="1621111"/>
          </a:xfrm>
        </p:spPr>
        <p:txBody>
          <a:bodyPr anchor="b">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76801" y="685800"/>
            <a:ext cx="6699502" cy="5486400"/>
          </a:xfrm>
        </p:spPr>
        <p:txBody>
          <a:bodyPr vert="horz" lIns="91440" tIns="45720" rIns="91440" bIns="45720" rtlCol="0">
            <a:noAutofit/>
          </a:bodyPr>
          <a:lstStyle>
            <a:lvl1pPr>
              <a:defRPr lang="en-US" sz="1400" dirty="0"/>
            </a:lvl1pPr>
            <a:lvl2pP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noAutofit/>
          </a:bodyPr>
          <a:lstStyle/>
          <a:p>
            <a:fld id="{572A1522-8F1E-408E-ABA2-6F5B206582B8}" type="datetime1">
              <a:rPr lang="en-US" smtClean="0"/>
              <a:t>5/27/2026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42736543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7" y="685800"/>
            <a:ext cx="3654553" cy="3643916"/>
          </a:xfrm>
        </p:spPr>
        <p:txBody>
          <a:bodyPr anchor="t">
            <a:noAutofit/>
          </a:bodyPr>
          <a:lstStyle>
            <a:lvl1pPr>
              <a:defRPr sz="54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7" y="4526280"/>
            <a:ext cx="3654553" cy="1621111"/>
          </a:xfrm>
        </p:spPr>
        <p:txBody>
          <a:bodyPr anchor="b">
            <a:no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872039" y="685800"/>
            <a:ext cx="6699502" cy="5442639"/>
          </a:xfrm>
          <a:blipFill>
            <a:blip r:embed="rId2">
              <a:alphaModFix amt="60000"/>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noAutofit/>
          </a:bodyPr>
          <a:lstStyle/>
          <a:p>
            <a:r>
              <a:rPr lang="en-US"/>
              <a:t>Sample Footer Text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noAutofit/>
          </a:bodyPr>
          <a:lstStyle/>
          <a:p>
            <a:fld id="{3E19A776-5AE6-4251-8560-C6066D0B46D6}" type="datetime1">
              <a:rPr lang="en-US" smtClean="0"/>
              <a:t>5/27/2026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353188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704076" y="685801"/>
            <a:ext cx="4872227" cy="2743200"/>
          </a:xfrm>
        </p:spPr>
        <p:txBody>
          <a:bodyPr vert="horz" lIns="91440" tIns="45720" rIns="91440" bIns="45720" rtlCol="0" anchor="t">
            <a:noAutofit/>
          </a:bodyPr>
          <a:lstStyle>
            <a:lvl1pPr>
              <a:defRPr lang="en-US" sz="7000" dirty="0">
                <a:solidFill>
                  <a:schemeClr val="bg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702552" y="5277548"/>
            <a:ext cx="4873752" cy="894639"/>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18" name="Picture Placeholder 17">
            <a:extLst>
              <a:ext uri="{FF2B5EF4-FFF2-40B4-BE49-F238E27FC236}">
                <a16:creationId xmlns:a16="http://schemas.microsoft.com/office/drawing/2014/main" id="{74A0A082-71CB-3C57-3B74-102869C0CAC7}"/>
              </a:ext>
            </a:extLst>
          </p:cNvPr>
          <p:cNvSpPr>
            <a:spLocks noGrp="1"/>
          </p:cNvSpPr>
          <p:nvPr>
            <p:ph type="pic" sz="quarter" idx="13"/>
          </p:nvPr>
        </p:nvSpPr>
        <p:spPr>
          <a:xfrm>
            <a:off x="0" y="0"/>
            <a:ext cx="6096000" cy="6858000"/>
          </a:xfrm>
          <a:blipFill>
            <a:blip r:embed="rId2">
              <a:alphaModFix amt="60000"/>
            </a:blip>
            <a:stretch>
              <a:fillRect/>
            </a:stretch>
          </a:blipFill>
        </p:spPr>
        <p:txBody>
          <a:bodyPr/>
          <a:lstStyle/>
          <a:p>
            <a:r>
              <a:rPr lang="en-US"/>
              <a:t>Click icon to add picture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702552" y="6343955"/>
            <a:ext cx="2100482" cy="365125"/>
          </a:xfrm>
        </p:spPr>
        <p:txBody>
          <a:bodyPr>
            <a:noAutofit/>
          </a:bodyPr>
          <a:lstStyle>
            <a:lvl1pPr>
              <a:defRPr>
                <a:solidFill>
                  <a:schemeClr val="bg1"/>
                </a:solidFill>
              </a:defRPr>
            </a:lvl1p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18883" y="6343955"/>
            <a:ext cx="1475163" cy="365125"/>
          </a:xfrm>
        </p:spPr>
        <p:txBody>
          <a:bodyPr>
            <a:noAutofit/>
          </a:bodyPr>
          <a:lstStyle>
            <a:lvl1pPr>
              <a:defRPr>
                <a:solidFill>
                  <a:schemeClr val="bg1"/>
                </a:solidFill>
                <a:effectLst/>
              </a:defRPr>
            </a:lvl1pPr>
          </a:lstStyle>
          <a:p>
            <a:fld id="{44210B3C-79E3-495A-B2C3-EF766F409D04}" type="datetime1">
              <a:rPr lang="en-US" smtClean="0"/>
              <a:t>5/27/2026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1"/>
                </a:solidFill>
              </a:defRPr>
            </a:lvl1pPr>
          </a:lstStyle>
          <a:p>
            <a:fld id="{AEAA3239-9EA4-4A65-A281-97F994456D9F}" type="slidenum">
              <a:rPr lang="en-US" smtClean="0"/>
              <a:pPr/>
              <a:t>‹#›</a:t>
            </a:fld>
            <a:endParaRPr lang="en-US"/>
          </a:p>
        </p:txBody>
      </p:sp>
      <p:cxnSp>
        <p:nvCxnSpPr>
          <p:cNvPr id="10" name="Straight Connector 9">
            <a:extLst>
              <a:ext uri="{FF2B5EF4-FFF2-40B4-BE49-F238E27FC236}">
                <a16:creationId xmlns:a16="http://schemas.microsoft.com/office/drawing/2014/main" id="{0D373E34-3B51-EAD4-B8AB-256ACA4B8D8C}"/>
              </a:ext>
            </a:extLst>
          </p:cNvPr>
          <p:cNvCxnSpPr>
            <a:cxnSpLocks/>
          </p:cNvCxnSpPr>
          <p:nvPr userDrawn="1"/>
        </p:nvCxnSpPr>
        <p:spPr>
          <a:xfrm>
            <a:off x="6704076" y="4876800"/>
            <a:ext cx="4873752"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86033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85800"/>
            <a:ext cx="10972800" cy="1828800"/>
          </a:xfrm>
        </p:spPr>
        <p:txBody>
          <a:bodyPr anchor="b">
            <a:noAutofit/>
          </a:bodyPr>
          <a:lstStyle>
            <a:lvl1pPr>
              <a:defRPr sz="90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429000"/>
            <a:ext cx="10972800" cy="2743198"/>
          </a:xfrm>
        </p:spPr>
        <p:txBody>
          <a:bodyPr>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a:extLst>
              <a:ext uri="{FF2B5EF4-FFF2-40B4-BE49-F238E27FC236}">
                <a16:creationId xmlns:a16="http://schemas.microsoft.com/office/drawing/2014/main" id="{A07EC6D5-3C89-D412-4A74-4DD843571D29}"/>
              </a:ext>
            </a:extLst>
          </p:cNvPr>
          <p:cNvCxnSpPr/>
          <p:nvPr userDrawn="1"/>
        </p:nvCxnSpPr>
        <p:spPr>
          <a:xfrm>
            <a:off x="621792" y="2895600"/>
            <a:ext cx="109636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195FFA61-E651-4E50-A159-710A5ED7E6FE}"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494120587"/>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FAB975A1-C2E9-D1D4-3C6F-7296B13798B1}"/>
              </a:ext>
            </a:extLst>
          </p:cNvPr>
          <p:cNvSpPr/>
          <p:nvPr/>
        </p:nvSpPr>
        <p:spPr>
          <a:xfrm>
            <a:off x="11254003" y="729226"/>
            <a:ext cx="6296" cy="742941"/>
          </a:xfrm>
          <a:custGeom>
            <a:avLst/>
            <a:gdLst>
              <a:gd name="connsiteX0" fmla="*/ 0 w 6296"/>
              <a:gd name="connsiteY0" fmla="*/ 0 h 742941"/>
              <a:gd name="connsiteX1" fmla="*/ 0 w 6296"/>
              <a:gd name="connsiteY1" fmla="*/ 742942 h 742941"/>
            </a:gdLst>
            <a:ahLst/>
            <a:cxnLst>
              <a:cxn ang="0">
                <a:pos x="connsiteX0" y="connsiteY0"/>
              </a:cxn>
              <a:cxn ang="0">
                <a:pos x="connsiteX1" y="connsiteY1"/>
              </a:cxn>
            </a:cxnLst>
            <a:rect l="l" t="t" r="r" b="b"/>
            <a:pathLst>
              <a:path w="6296" h="742941">
                <a:moveTo>
                  <a:pt x="0" y="0"/>
                </a:moveTo>
                <a:lnTo>
                  <a:pt x="0" y="742942"/>
                </a:lnTo>
              </a:path>
            </a:pathLst>
          </a:custGeom>
          <a:ln w="31077"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B243F218-F67B-B464-9035-A6AA389E6224}"/>
              </a:ext>
            </a:extLst>
          </p:cNvPr>
          <p:cNvSpPr/>
          <p:nvPr/>
        </p:nvSpPr>
        <p:spPr>
          <a:xfrm>
            <a:off x="10866791" y="1080910"/>
            <a:ext cx="742942" cy="6296"/>
          </a:xfrm>
          <a:custGeom>
            <a:avLst/>
            <a:gdLst>
              <a:gd name="connsiteX0" fmla="*/ 742942 w 742942"/>
              <a:gd name="connsiteY0" fmla="*/ 0 h 6296"/>
              <a:gd name="connsiteX1" fmla="*/ 0 w 742942"/>
              <a:gd name="connsiteY1" fmla="*/ 0 h 6296"/>
            </a:gdLst>
            <a:ahLst/>
            <a:cxnLst>
              <a:cxn ang="0">
                <a:pos x="connsiteX0" y="connsiteY0"/>
              </a:cxn>
              <a:cxn ang="0">
                <a:pos x="connsiteX1" y="connsiteY1"/>
              </a:cxn>
            </a:cxnLst>
            <a:rect l="l" t="t" r="r" b="b"/>
            <a:pathLst>
              <a:path w="742942" h="6296">
                <a:moveTo>
                  <a:pt x="742942" y="0"/>
                </a:moveTo>
                <a:lnTo>
                  <a:pt x="0" y="0"/>
                </a:lnTo>
              </a:path>
            </a:pathLst>
          </a:custGeom>
          <a:ln w="31077"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61F0E05A-E796-C1AE-DCB2-706459874FC1}"/>
              </a:ext>
            </a:extLst>
          </p:cNvPr>
          <p:cNvSpPr/>
          <p:nvPr/>
        </p:nvSpPr>
        <p:spPr>
          <a:xfrm>
            <a:off x="11003886" y="811408"/>
            <a:ext cx="525338" cy="525339"/>
          </a:xfrm>
          <a:custGeom>
            <a:avLst/>
            <a:gdLst>
              <a:gd name="connsiteX0" fmla="*/ 525339 w 525338"/>
              <a:gd name="connsiteY0" fmla="*/ 0 h 525339"/>
              <a:gd name="connsiteX1" fmla="*/ 0 w 525338"/>
              <a:gd name="connsiteY1" fmla="*/ 525339 h 525339"/>
            </a:gdLst>
            <a:ahLst/>
            <a:cxnLst>
              <a:cxn ang="0">
                <a:pos x="connsiteX0" y="connsiteY0"/>
              </a:cxn>
              <a:cxn ang="0">
                <a:pos x="connsiteX1" y="connsiteY1"/>
              </a:cxn>
            </a:cxnLst>
            <a:rect l="l" t="t" r="r" b="b"/>
            <a:pathLst>
              <a:path w="525338" h="525339">
                <a:moveTo>
                  <a:pt x="525339" y="0"/>
                </a:moveTo>
                <a:lnTo>
                  <a:pt x="0" y="525339"/>
                </a:lnTo>
              </a:path>
            </a:pathLst>
          </a:custGeom>
          <a:ln w="31077"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C863187-9C01-45D7-5737-0DEACAA80C83}"/>
              </a:ext>
            </a:extLst>
          </p:cNvPr>
          <p:cNvSpPr/>
          <p:nvPr/>
        </p:nvSpPr>
        <p:spPr>
          <a:xfrm>
            <a:off x="10981626" y="811414"/>
            <a:ext cx="525342" cy="525339"/>
          </a:xfrm>
          <a:custGeom>
            <a:avLst/>
            <a:gdLst>
              <a:gd name="connsiteX0" fmla="*/ 525343 w 525342"/>
              <a:gd name="connsiteY0" fmla="*/ 525339 h 525339"/>
              <a:gd name="connsiteX1" fmla="*/ 0 w 525342"/>
              <a:gd name="connsiteY1" fmla="*/ 0 h 525339"/>
            </a:gdLst>
            <a:ahLst/>
            <a:cxnLst>
              <a:cxn ang="0">
                <a:pos x="connsiteX0" y="connsiteY0"/>
              </a:cxn>
              <a:cxn ang="0">
                <a:pos x="connsiteX1" y="connsiteY1"/>
              </a:cxn>
            </a:cxnLst>
            <a:rect l="l" t="t" r="r" b="b"/>
            <a:pathLst>
              <a:path w="525342" h="525339">
                <a:moveTo>
                  <a:pt x="525343" y="525339"/>
                </a:moveTo>
                <a:lnTo>
                  <a:pt x="0" y="0"/>
                </a:lnTo>
              </a:path>
            </a:pathLst>
          </a:custGeom>
          <a:ln w="31077"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85800"/>
            <a:ext cx="8226424" cy="3725056"/>
          </a:xfrm>
        </p:spPr>
        <p:txBody>
          <a:bodyPr anchor="b">
            <a:noAutofit/>
          </a:bodyPr>
          <a:lstStyle>
            <a:lvl1pPr>
              <a:defRPr sz="90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7" y="4572000"/>
            <a:ext cx="8226424" cy="1608008"/>
          </a:xfrm>
        </p:spPr>
        <p:txBody>
          <a:bodyPr>
            <a:noAutofit/>
          </a:bodyPr>
          <a:lstStyle>
            <a:lvl1pPr marL="0" indent="0">
              <a:buNone/>
              <a:defRPr sz="1800"/>
            </a:lvl1pPr>
            <a:lvl2pPr marL="228600" indent="0">
              <a:buNone/>
              <a:defRPr sz="1800"/>
            </a:lvl2pPr>
            <a:lvl3pPr marL="457200" indent="0">
              <a:buNone/>
              <a:defRPr sz="1800"/>
            </a:lvl3pPr>
            <a:lvl4pPr marL="685800" indent="0">
              <a:buNone/>
              <a:defRPr sz="1800"/>
            </a:lvl4pPr>
            <a:lvl5pPr marL="91440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noAutofit/>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noAutofit/>
          </a:bodyPr>
          <a:lstStyle/>
          <a:p>
            <a:fld id="{8E9E0D87-B7D0-4C2E-BAD1-97A555313A20}" type="datetime1">
              <a:rPr lang="en-US" smtClean="0"/>
              <a:t>5/27/2026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191053645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4">
    <p:bg>
      <p:bgPr>
        <a:solidFill>
          <a:schemeClr val="tx2"/>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52BC951B-4746-1854-C399-682CFE142A50}"/>
              </a:ext>
            </a:extLst>
          </p:cNvPr>
          <p:cNvCxnSpPr/>
          <p:nvPr userDrawn="1"/>
        </p:nvCxnSpPr>
        <p:spPr>
          <a:xfrm>
            <a:off x="612646" y="4876800"/>
            <a:ext cx="7077456" cy="0"/>
          </a:xfrm>
          <a:prstGeom prst="line">
            <a:avLst/>
          </a:prstGeom>
          <a:ln w="317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685799"/>
            <a:ext cx="7080507" cy="3200400"/>
          </a:xfrm>
        </p:spPr>
        <p:txBody>
          <a:bodyPr vert="horz" lIns="91440" tIns="45720" rIns="91440" bIns="45720" rtlCol="0" anchor="t">
            <a:noAutofit/>
          </a:bodyPr>
          <a:lstStyle>
            <a:lvl1pPr>
              <a:defRPr lang="en-US" sz="7000" dirty="0">
                <a:solidFill>
                  <a:schemeClr val="bg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277549"/>
            <a:ext cx="7080507" cy="894646"/>
          </a:xfrm>
        </p:spPr>
        <p:txBody>
          <a:bodyPr vert="horz" lIns="91440" tIns="45720" rIns="91440" bIns="45720" rtlCol="0" anchor="t">
            <a:noAutofit/>
          </a:bodyPr>
          <a:lstStyle>
            <a:lvl1pPr marL="0" indent="0">
              <a:buNone/>
              <a:defRPr lang="en-US" sz="1800" dirty="0">
                <a:solidFill>
                  <a:schemeClr val="bg2"/>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612646" y="6338703"/>
            <a:ext cx="2070484" cy="365125"/>
          </a:xfrm>
        </p:spPr>
        <p:txBody>
          <a:bodyPr>
            <a:noAutofit/>
          </a:bodyPr>
          <a:lstStyle>
            <a:lvl1pPr>
              <a:defRPr>
                <a:solidFill>
                  <a:schemeClr val="bg1"/>
                </a:solidFill>
              </a:defRPr>
            </a:lvl1pPr>
          </a:lstStyle>
          <a:p>
            <a:r>
              <a:rPr lang="en-US" dirty="0"/>
              <a:t>Sample Footer Text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5887367" y="6338703"/>
            <a:ext cx="1392578" cy="365125"/>
          </a:xfrm>
        </p:spPr>
        <p:txBody>
          <a:bodyPr>
            <a:noAutofit/>
          </a:bodyPr>
          <a:lstStyle>
            <a:lvl1pPr>
              <a:defRPr>
                <a:solidFill>
                  <a:schemeClr val="bg1"/>
                </a:solidFill>
              </a:defRPr>
            </a:lvl1pPr>
          </a:lstStyle>
          <a:p>
            <a:fld id="{D6235515-DA3D-4D9A-9B02-44E2CBD9110F}" type="datetime1">
              <a:rPr lang="en-US" smtClean="0"/>
              <a:t>5/27/2026</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7279945" y="6342301"/>
            <a:ext cx="429207" cy="365125"/>
          </a:xfrm>
        </p:spPr>
        <p:txBody>
          <a:bodyPr>
            <a:noAutofit/>
          </a:bodyPr>
          <a:lstStyle>
            <a:lvl1pPr>
              <a:defRPr>
                <a:solidFill>
                  <a:schemeClr val="bg1"/>
                </a:solidFill>
              </a:defRPr>
            </a:lvl1pPr>
          </a:lstStyle>
          <a:p>
            <a:fld id="{AEAA3239-9EA4-4A65-A281-97F994456D9F}" type="slidenum">
              <a:rPr lang="en-US" smtClean="0"/>
              <a:pPr/>
              <a:t>‹#›</a:t>
            </a:fld>
            <a:endParaRPr lang="en-US" dirty="0"/>
          </a:p>
        </p:txBody>
      </p:sp>
      <p:sp>
        <p:nvSpPr>
          <p:cNvPr id="26" name="Picture Placeholder 25">
            <a:extLst>
              <a:ext uri="{FF2B5EF4-FFF2-40B4-BE49-F238E27FC236}">
                <a16:creationId xmlns:a16="http://schemas.microsoft.com/office/drawing/2014/main" id="{E193964F-665E-F49A-D553-C01524CDE0CA}"/>
              </a:ext>
            </a:extLst>
          </p:cNvPr>
          <p:cNvSpPr>
            <a:spLocks noGrp="1"/>
          </p:cNvSpPr>
          <p:nvPr>
            <p:ph type="pic" sz="quarter" idx="17"/>
          </p:nvPr>
        </p:nvSpPr>
        <p:spPr>
          <a:xfrm>
            <a:off x="8302749" y="0"/>
            <a:ext cx="3889251" cy="6858000"/>
          </a:xfrm>
          <a:blipFill>
            <a:blip r:embed="rId2">
              <a:alphaModFix amt="60000"/>
            </a:blip>
            <a:stretch>
              <a:fillRect/>
            </a:stretch>
          </a:blipFill>
        </p:spPr>
        <p:txBody>
          <a:bodyPr/>
          <a:lstStyle/>
          <a:p>
            <a:r>
              <a:rPr lang="en-US"/>
              <a:t>Click icon to add picture</a:t>
            </a:r>
          </a:p>
        </p:txBody>
      </p:sp>
    </p:spTree>
    <p:extLst>
      <p:ext uri="{BB962C8B-B14F-4D97-AF65-F5344CB8AC3E}">
        <p14:creationId xmlns:p14="http://schemas.microsoft.com/office/powerpoint/2010/main" val="29636130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384F42E-A74C-773B-7B96-F942975CEC14}"/>
              </a:ext>
            </a:extLst>
          </p:cNvPr>
          <p:cNvSpPr/>
          <p:nvPr/>
        </p:nvSpPr>
        <p:spPr>
          <a:xfrm>
            <a:off x="11250895" y="5144929"/>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441727F-19A3-14E1-5EAC-C550CEB6A0D1}"/>
              </a:ext>
            </a:extLst>
          </p:cNvPr>
          <p:cNvSpPr/>
          <p:nvPr/>
        </p:nvSpPr>
        <p:spPr>
          <a:xfrm>
            <a:off x="685800" y="5495424"/>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38F4BC9-7EC1-BB35-827A-12F5DE411031}"/>
              </a:ext>
            </a:extLst>
          </p:cNvPr>
          <p:cNvSpPr/>
          <p:nvPr/>
        </p:nvSpPr>
        <p:spPr>
          <a:xfrm>
            <a:off x="10998565" y="5227361"/>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4B01422-D65E-4B59-B62B-467B2E896592}"/>
              </a:ext>
            </a:extLst>
          </p:cNvPr>
          <p:cNvSpPr/>
          <p:nvPr/>
        </p:nvSpPr>
        <p:spPr>
          <a:xfrm>
            <a:off x="10976145" y="5227366"/>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600200"/>
            <a:ext cx="10483927" cy="3492875"/>
          </a:xfrm>
        </p:spPr>
        <p:txBody>
          <a:bodyPr vert="horz" lIns="91440" tIns="45720" rIns="91440" bIns="45720" rtlCol="0" anchor="b">
            <a:noAutofit/>
          </a:bodyPr>
          <a:lstStyle>
            <a:lvl1pPr>
              <a:defRPr lang="en-US" sz="9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931314"/>
            <a:ext cx="10483927" cy="816864"/>
          </a:xfrm>
        </p:spPr>
        <p:txBody>
          <a:bodyPr vert="horz" lIns="91440" tIns="45720" rIns="91440" bIns="45720" rtlCol="0">
            <a:noAutofit/>
          </a:bodyPr>
          <a:lstStyle>
            <a:lvl1pPr marL="0" indent="0">
              <a:buNone/>
              <a:defRPr lang="en-US" sz="1800"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234111"/>
            <a:ext cx="2805405" cy="365125"/>
          </a:xfrm>
        </p:spPr>
        <p:txBody>
          <a:bodyPr>
            <a:noAutofit/>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221509" y="234111"/>
            <a:ext cx="2875064" cy="365125"/>
          </a:xfrm>
        </p:spPr>
        <p:txBody>
          <a:bodyPr>
            <a:noAutofit/>
          </a:bodyPr>
          <a:lstStyle/>
          <a:p>
            <a:fld id="{852BD0B2-E7A7-4B81-8BAF-4B92BD6A4310}" type="datetime1">
              <a:rPr lang="en-US" smtClean="0"/>
              <a:t>5/27/2026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234111"/>
            <a:ext cx="429207" cy="365125"/>
          </a:xfrm>
        </p:spPr>
        <p:txBody>
          <a:bodyPr>
            <a:noAutofit/>
          </a:bodyPr>
          <a:lstStyle/>
          <a:p>
            <a:fld id="{AEAA3239-9EA4-4A65-A281-97F994456D9F}" type="slidenum">
              <a:rPr lang="en-US" smtClean="0"/>
              <a:t>‹#›</a:t>
            </a:fld>
            <a:endParaRPr lang="en-US"/>
          </a:p>
        </p:txBody>
      </p:sp>
      <p:pic>
        <p:nvPicPr>
          <p:cNvPr id="13" name="Line">
            <a:extLst>
              <a:ext uri="{FF2B5EF4-FFF2-40B4-BE49-F238E27FC236}">
                <a16:creationId xmlns:a16="http://schemas.microsoft.com/office/drawing/2014/main" id="{92FB147E-E273-E8B6-AD8E-67F305FC22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71802" y="4038600"/>
            <a:ext cx="10923934" cy="745198"/>
          </a:xfrm>
          <a:prstGeom prst="rect">
            <a:avLst/>
          </a:prstGeom>
        </p:spPr>
      </p:pic>
    </p:spTree>
    <p:extLst>
      <p:ext uri="{BB962C8B-B14F-4D97-AF65-F5344CB8AC3E}">
        <p14:creationId xmlns:p14="http://schemas.microsoft.com/office/powerpoint/2010/main" val="6989312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1">
            <a:lumMod val="5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8BBA50F-B667-1177-26B1-7D22AB66A6BE}"/>
              </a:ext>
            </a:extLst>
          </p:cNvPr>
          <p:cNvSpPr/>
          <p:nvPr/>
        </p:nvSpPr>
        <p:spPr>
          <a:xfrm>
            <a:off x="11250895" y="4645152"/>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2"/>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BCABC7F5-2293-EB7F-52E5-80715C8DB858}"/>
              </a:ext>
            </a:extLst>
          </p:cNvPr>
          <p:cNvSpPr/>
          <p:nvPr/>
        </p:nvSpPr>
        <p:spPr>
          <a:xfrm>
            <a:off x="685800" y="4995647"/>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2"/>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56A8C943-7CF3-88D6-95B0-95E7B412DE0F}"/>
              </a:ext>
            </a:extLst>
          </p:cNvPr>
          <p:cNvSpPr/>
          <p:nvPr/>
        </p:nvSpPr>
        <p:spPr>
          <a:xfrm>
            <a:off x="10998565" y="4727584"/>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2"/>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FB0A8E7-2867-2D3A-F6B7-15ED02236CE8}"/>
              </a:ext>
            </a:extLst>
          </p:cNvPr>
          <p:cNvSpPr/>
          <p:nvPr/>
        </p:nvSpPr>
        <p:spPr>
          <a:xfrm>
            <a:off x="10976145" y="4727589"/>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2"/>
            </a:solidFill>
            <a:prstDash val="solid"/>
            <a:miter/>
          </a:ln>
        </p:spPr>
        <p:txBody>
          <a:bodyPr rtlCol="0" anchor="ctr"/>
          <a:lstStyle/>
          <a:p>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598" y="5431536"/>
            <a:ext cx="9144001" cy="745198"/>
          </a:xfrm>
        </p:spPr>
        <p:txBody>
          <a:bodyPr vert="horz" lIns="91440" tIns="45720" rIns="91440" bIns="45720" rtlCol="0" anchor="t">
            <a:noAutofit/>
          </a:bodyPr>
          <a:lstStyle>
            <a:lvl1pPr>
              <a:defRPr lang="en-US" dirty="0">
                <a:solidFill>
                  <a:schemeClr val="bg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noAutofit/>
          </a:bodyPr>
          <a:lstStyle>
            <a:lvl1pPr>
              <a:defRPr>
                <a:solidFill>
                  <a:schemeClr val="bg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noAutofit/>
          </a:bodyPr>
          <a:lstStyle>
            <a:lvl1pPr>
              <a:defRPr>
                <a:solidFill>
                  <a:schemeClr val="bg2"/>
                </a:solidFill>
              </a:defRPr>
            </a:lvl1pPr>
          </a:lstStyle>
          <a:p>
            <a:fld id="{A0E657DB-59AB-47CC-B4C7-A245A3C76BB1}" type="datetime1">
              <a:rPr lang="en-US" smtClean="0"/>
              <a:t>5/27/2026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noAutofit/>
          </a:bodyPr>
          <a:lstStyle>
            <a:lvl1pPr>
              <a:defRPr>
                <a:solidFill>
                  <a:schemeClr val="bg2"/>
                </a:solidFill>
              </a:defRPr>
            </a:lvl1pPr>
          </a:lstStyle>
          <a:p>
            <a:fld id="{AEAA3239-9EA4-4A65-A281-97F994456D9F}" type="slidenum">
              <a:rPr lang="en-US" smtClean="0"/>
              <a:pPr/>
              <a:t>‹#›</a:t>
            </a:fld>
            <a:endParaRPr lang="en-US"/>
          </a:p>
        </p:txBody>
      </p:sp>
      <p:sp>
        <p:nvSpPr>
          <p:cNvPr id="7" name="Title 6">
            <a:extLst>
              <a:ext uri="{FF2B5EF4-FFF2-40B4-BE49-F238E27FC236}">
                <a16:creationId xmlns:a16="http://schemas.microsoft.com/office/drawing/2014/main" id="{B53A7BE5-EAB2-BB8C-D7FC-D78B8A5AFACF}"/>
              </a:ext>
            </a:extLst>
          </p:cNvPr>
          <p:cNvSpPr>
            <a:spLocks noGrp="1"/>
          </p:cNvSpPr>
          <p:nvPr>
            <p:ph type="title"/>
          </p:nvPr>
        </p:nvSpPr>
        <p:spPr>
          <a:xfrm>
            <a:off x="612648" y="685798"/>
            <a:ext cx="10058400" cy="3355848"/>
          </a:xfrm>
        </p:spPr>
        <p:txBody>
          <a:bodyPr vert="horz" lIns="91440" tIns="45720" rIns="91440" bIns="45720" rtlCol="0" anchor="t">
            <a:noAutofit/>
          </a:bodyPr>
          <a:lstStyle>
            <a:lvl1pPr>
              <a:defRPr lang="en-US" sz="9000">
                <a:solidFill>
                  <a:schemeClr val="bg2"/>
                </a:solidFill>
              </a:defRPr>
            </a:lvl1pPr>
          </a:lstStyle>
          <a:p>
            <a:pPr lvl="0"/>
            <a:r>
              <a:rPr lang="en-US"/>
              <a:t>Click to edit Master title style</a:t>
            </a:r>
            <a:endParaRPr lang="en-US" dirty="0"/>
          </a:p>
        </p:txBody>
      </p:sp>
    </p:spTree>
    <p:extLst>
      <p:ext uri="{BB962C8B-B14F-4D97-AF65-F5344CB8AC3E}">
        <p14:creationId xmlns:p14="http://schemas.microsoft.com/office/powerpoint/2010/main" val="248939343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6AC1F45-7001-8B9F-DFF6-7AB9BDFFEEB2}"/>
              </a:ext>
            </a:extLst>
          </p:cNvPr>
          <p:cNvSpPr/>
          <p:nvPr/>
        </p:nvSpPr>
        <p:spPr>
          <a:xfrm>
            <a:off x="11250895" y="5791200"/>
            <a:ext cx="6351" cy="745197"/>
          </a:xfrm>
          <a:custGeom>
            <a:avLst/>
            <a:gdLst>
              <a:gd name="connsiteX0" fmla="*/ 0 w 6351"/>
              <a:gd name="connsiteY0" fmla="*/ 0 h 745197"/>
              <a:gd name="connsiteX1" fmla="*/ 0 w 6351"/>
              <a:gd name="connsiteY1" fmla="*/ 745198 h 745197"/>
            </a:gdLst>
            <a:ahLst/>
            <a:cxnLst>
              <a:cxn ang="0">
                <a:pos x="connsiteX0" y="connsiteY0"/>
              </a:cxn>
              <a:cxn ang="0">
                <a:pos x="connsiteX1" y="connsiteY1"/>
              </a:cxn>
            </a:cxnLst>
            <a:rect l="l" t="t" r="r" b="b"/>
            <a:pathLst>
              <a:path w="6351" h="745197">
                <a:moveTo>
                  <a:pt x="0" y="0"/>
                </a:moveTo>
                <a:lnTo>
                  <a:pt x="0" y="745198"/>
                </a:lnTo>
              </a:path>
            </a:pathLst>
          </a:custGeom>
          <a:ln w="31732" cap="flat">
            <a:solidFill>
              <a:schemeClr val="accent4"/>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54C7D192-E835-0A48-0A40-F45D83E2583F}"/>
              </a:ext>
            </a:extLst>
          </p:cNvPr>
          <p:cNvSpPr/>
          <p:nvPr/>
        </p:nvSpPr>
        <p:spPr>
          <a:xfrm>
            <a:off x="685800" y="6141695"/>
            <a:ext cx="10923933" cy="0"/>
          </a:xfrm>
          <a:custGeom>
            <a:avLst/>
            <a:gdLst>
              <a:gd name="connsiteX0" fmla="*/ 10923934 w 10923933"/>
              <a:gd name="connsiteY0" fmla="*/ 0 h 0"/>
              <a:gd name="connsiteX1" fmla="*/ 0 w 10923933"/>
              <a:gd name="connsiteY1" fmla="*/ 1 h 0"/>
            </a:gdLst>
            <a:ahLst/>
            <a:cxnLst>
              <a:cxn ang="0">
                <a:pos x="connsiteX0" y="connsiteY0"/>
              </a:cxn>
              <a:cxn ang="0">
                <a:pos x="connsiteX1" y="connsiteY1"/>
              </a:cxn>
            </a:cxnLst>
            <a:rect l="l" t="t" r="r" b="b"/>
            <a:pathLst>
              <a:path w="10923933">
                <a:moveTo>
                  <a:pt x="10923934" y="0"/>
                </a:moveTo>
                <a:lnTo>
                  <a:pt x="0" y="1"/>
                </a:lnTo>
              </a:path>
            </a:pathLst>
          </a:custGeom>
          <a:ln w="31732" cap="flat">
            <a:solidFill>
              <a:schemeClr val="accent4"/>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FB376E1-8198-EB00-587E-C647BCF364D4}"/>
              </a:ext>
            </a:extLst>
          </p:cNvPr>
          <p:cNvSpPr/>
          <p:nvPr/>
        </p:nvSpPr>
        <p:spPr>
          <a:xfrm>
            <a:off x="10998565" y="5873632"/>
            <a:ext cx="529937" cy="526934"/>
          </a:xfrm>
          <a:custGeom>
            <a:avLst/>
            <a:gdLst>
              <a:gd name="connsiteX0" fmla="*/ 529938 w 529937"/>
              <a:gd name="connsiteY0" fmla="*/ 0 h 526934"/>
              <a:gd name="connsiteX1" fmla="*/ 0 w 529937"/>
              <a:gd name="connsiteY1" fmla="*/ 526935 h 526934"/>
            </a:gdLst>
            <a:ahLst/>
            <a:cxnLst>
              <a:cxn ang="0">
                <a:pos x="connsiteX0" y="connsiteY0"/>
              </a:cxn>
              <a:cxn ang="0">
                <a:pos x="connsiteX1" y="connsiteY1"/>
              </a:cxn>
            </a:cxnLst>
            <a:rect l="l" t="t" r="r" b="b"/>
            <a:pathLst>
              <a:path w="529937" h="526934">
                <a:moveTo>
                  <a:pt x="529938" y="0"/>
                </a:moveTo>
                <a:lnTo>
                  <a:pt x="0" y="526935"/>
                </a:lnTo>
              </a:path>
            </a:pathLst>
          </a:custGeom>
          <a:ln w="31732" cap="flat">
            <a:solidFill>
              <a:schemeClr val="accent4"/>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F94599F-6DE1-A082-E9E1-D732956078AB}"/>
              </a:ext>
            </a:extLst>
          </p:cNvPr>
          <p:cNvSpPr/>
          <p:nvPr/>
        </p:nvSpPr>
        <p:spPr>
          <a:xfrm>
            <a:off x="10976145" y="5873637"/>
            <a:ext cx="529937" cy="526934"/>
          </a:xfrm>
          <a:custGeom>
            <a:avLst/>
            <a:gdLst>
              <a:gd name="connsiteX0" fmla="*/ 529938 w 529937"/>
              <a:gd name="connsiteY0" fmla="*/ 526935 h 526934"/>
              <a:gd name="connsiteX1" fmla="*/ 0 w 529937"/>
              <a:gd name="connsiteY1" fmla="*/ 0 h 526934"/>
            </a:gdLst>
            <a:ahLst/>
            <a:cxnLst>
              <a:cxn ang="0">
                <a:pos x="connsiteX0" y="connsiteY0"/>
              </a:cxn>
              <a:cxn ang="0">
                <a:pos x="connsiteX1" y="connsiteY1"/>
              </a:cxn>
            </a:cxnLst>
            <a:rect l="l" t="t" r="r" b="b"/>
            <a:pathLst>
              <a:path w="529937" h="526934">
                <a:moveTo>
                  <a:pt x="529938" y="526935"/>
                </a:moveTo>
                <a:lnTo>
                  <a:pt x="0" y="0"/>
                </a:lnTo>
              </a:path>
            </a:pathLst>
          </a:custGeom>
          <a:ln w="31732" cap="flat">
            <a:solidFill>
              <a:schemeClr val="accent4"/>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09600" y="990600"/>
            <a:ext cx="10058400" cy="5029200"/>
          </a:xfrm>
        </p:spPr>
        <p:txBody>
          <a:bodyPr vert="horz" lIns="91440" tIns="45720" rIns="91440" bIns="45720" rtlCol="0" anchor="b">
            <a:noAutofit/>
          </a:bodyPr>
          <a:lstStyle>
            <a:lvl1pPr>
              <a:defRPr lang="en-US" sz="11000" dirty="0"/>
            </a:lvl1pPr>
          </a:lstStyle>
          <a:p>
            <a:pPr lvl="0"/>
            <a:r>
              <a:rPr lang="en-US" dirty="0"/>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noAutofit/>
          </a:bodyPr>
          <a:lstStyle/>
          <a:p>
            <a:r>
              <a:rPr lang="en-US" dirty="0"/>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noAutofit/>
          </a:bodyPr>
          <a:lstStyle/>
          <a:p>
            <a:fld id="{1415DC98-F527-4737-A5B9-3597210FA2F7}" type="datetime1">
              <a:rPr lang="en-US" smtClean="0"/>
              <a:t>5/27/2026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noAutofit/>
          </a:bodyPr>
          <a:lstStyle/>
          <a:p>
            <a:fld id="{AEAA3239-9EA4-4A65-A281-97F994456D9F}" type="slidenum">
              <a:rPr lang="en-US" smtClean="0"/>
              <a:t>‹#›</a:t>
            </a:fld>
            <a:endParaRPr lang="en-US"/>
          </a:p>
        </p:txBody>
      </p:sp>
    </p:spTree>
    <p:extLst>
      <p:ext uri="{BB962C8B-B14F-4D97-AF65-F5344CB8AC3E}">
        <p14:creationId xmlns:p14="http://schemas.microsoft.com/office/powerpoint/2010/main" val="27046496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685799"/>
            <a:ext cx="10963655" cy="914401"/>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600200"/>
            <a:ext cx="10963656"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normAutofit/>
          </a:bodyPr>
          <a:lstStyle>
            <a:lvl1pPr algn="l" rtl="0">
              <a:defRPr sz="800" b="0" i="0" cap="all" baseline="0">
                <a:solidFill>
                  <a:schemeClr val="tx1"/>
                </a:solidFill>
                <a:latin typeface="+mn-lt"/>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normAutofit/>
          </a:bodyPr>
          <a:lstStyle>
            <a:lvl1pPr algn="r" rtl="0">
              <a:defRPr sz="800" b="0" i="0" cap="all" baseline="0">
                <a:solidFill>
                  <a:schemeClr val="tx1"/>
                </a:solidFill>
                <a:latin typeface="+mn-lt"/>
              </a:defRPr>
            </a:lvl1pPr>
          </a:lstStyle>
          <a:p>
            <a:fld id="{29814657-813A-4D7B-A2F8-E573BA1645D3}" type="datetime1">
              <a:rPr lang="en-US" smtClean="0"/>
              <a:t>5/27/2026</a:t>
            </a:fld>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normAutofit/>
          </a:bodyPr>
          <a:lstStyle>
            <a:lvl1pPr algn="r" rtl="0">
              <a:defRPr sz="800" b="0" i="0" cap="all" baseline="0">
                <a:solidFill>
                  <a:schemeClr val="tx1"/>
                </a:solidFill>
                <a:latin typeface="+mn-lt"/>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889949673"/>
      </p:ext>
    </p:extLst>
  </p:cSld>
  <p:clrMap bg1="lt1" tx1="dk1" bg2="lt2" tx2="dk2" accent1="accent1" accent2="accent2" accent3="accent3" accent4="accent4" accent5="accent5" accent6="accent6" hlink="hlink" folHlink="folHlink"/>
  <p:sldLayoutIdLst>
    <p:sldLayoutId id="2147484119" r:id="rId1"/>
    <p:sldLayoutId id="2147484115" r:id="rId2"/>
    <p:sldLayoutId id="2147484114" r:id="rId3"/>
    <p:sldLayoutId id="2147484116" r:id="rId4"/>
    <p:sldLayoutId id="2147484117" r:id="rId5"/>
    <p:sldLayoutId id="2147484118" r:id="rId6"/>
    <p:sldLayoutId id="2147484120" r:id="rId7"/>
    <p:sldLayoutId id="2147484121" r:id="rId8"/>
    <p:sldLayoutId id="2147484122" r:id="rId9"/>
    <p:sldLayoutId id="2147484169" r:id="rId10"/>
    <p:sldLayoutId id="2147484124" r:id="rId11"/>
    <p:sldLayoutId id="2147484125" r:id="rId12"/>
    <p:sldLayoutId id="2147484126" r:id="rId13"/>
    <p:sldLayoutId id="2147484127" r:id="rId14"/>
    <p:sldLayoutId id="2147484128" r:id="rId15"/>
    <p:sldLayoutId id="2147484129" r:id="rId16"/>
    <p:sldLayoutId id="2147484130" r:id="rId17"/>
    <p:sldLayoutId id="2147484131" r:id="rId18"/>
    <p:sldLayoutId id="2147484132" r:id="rId19"/>
    <p:sldLayoutId id="2147484133" r:id="rId20"/>
    <p:sldLayoutId id="2147484134" r:id="rId21"/>
    <p:sldLayoutId id="2147484135" r:id="rId22"/>
    <p:sldLayoutId id="2147484136" r:id="rId23"/>
    <p:sldLayoutId id="2147484137" r:id="rId24"/>
    <p:sldLayoutId id="2147484138" r:id="rId25"/>
    <p:sldLayoutId id="2147484139" r:id="rId26"/>
    <p:sldLayoutId id="2147484140" r:id="rId27"/>
    <p:sldLayoutId id="2147484141" r:id="rId28"/>
    <p:sldLayoutId id="2147484142" r:id="rId29"/>
    <p:sldLayoutId id="2147484143" r:id="rId30"/>
    <p:sldLayoutId id="2147484144" r:id="rId31"/>
    <p:sldLayoutId id="2147484145" r:id="rId32"/>
    <p:sldLayoutId id="2147484146" r:id="rId33"/>
    <p:sldLayoutId id="2147484147" r:id="rId34"/>
    <p:sldLayoutId id="2147484148" r:id="rId35"/>
    <p:sldLayoutId id="2147484149" r:id="rId36"/>
    <p:sldLayoutId id="2147484150" r:id="rId37"/>
    <p:sldLayoutId id="2147484152" r:id="rId38"/>
    <p:sldLayoutId id="2147484153" r:id="rId39"/>
    <p:sldLayoutId id="2147484157" r:id="rId40"/>
    <p:sldLayoutId id="2147484158" r:id="rId41"/>
    <p:sldLayoutId id="2147484159" r:id="rId42"/>
    <p:sldLayoutId id="2147484160" r:id="rId43"/>
    <p:sldLayoutId id="2147484161" r:id="rId44"/>
    <p:sldLayoutId id="2147484162" r:id="rId45"/>
    <p:sldLayoutId id="2147484163" r:id="rId46"/>
    <p:sldLayoutId id="2147484164" r:id="rId47"/>
    <p:sldLayoutId id="2147484165" r:id="rId48"/>
    <p:sldLayoutId id="2147484166" r:id="rId49"/>
    <p:sldLayoutId id="2147484167" r:id="rId50"/>
    <p:sldLayoutId id="2147484168" r:id="rId51"/>
  </p:sldLayoutIdLst>
  <p:hf sldNum="0" hdr="0" ftr="0" dt="0"/>
  <p:txStyles>
    <p:titleStyle>
      <a:lvl1pPr algn="l" defTabSz="914400" rtl="0" eaLnBrk="1" latinLnBrk="0" hangingPunct="1">
        <a:lnSpc>
          <a:spcPct val="80000"/>
        </a:lnSpc>
        <a:spcBef>
          <a:spcPct val="0"/>
        </a:spcBef>
        <a:buNone/>
        <a:defRPr sz="5400" b="0" i="0" kern="1200" cap="all" spc="0" baseline="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2"/>
          </a:solidFill>
          <a:latin typeface="+mn-lt"/>
          <a:ea typeface="+mn-ea"/>
          <a:cs typeface="+mn-cs"/>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2"/>
          </a:solidFill>
          <a:latin typeface="+mn-lt"/>
          <a:ea typeface="+mn-ea"/>
          <a:cs typeface="+mn-cs"/>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2"/>
          </a:solidFill>
          <a:latin typeface="+mn-lt"/>
          <a:ea typeface="+mn-ea"/>
          <a:cs typeface="+mn-cs"/>
        </a:defRPr>
      </a:lvl3pPr>
      <a:lvl4pPr marL="685800" indent="0" algn="l" defTabSz="914400" rtl="0" eaLnBrk="1" latinLnBrk="0" hangingPunct="1">
        <a:lnSpc>
          <a:spcPct val="100000"/>
        </a:lnSpc>
        <a:spcBef>
          <a:spcPts val="500"/>
        </a:spcBef>
        <a:buFont typeface="Arial" panose="020B0604020202020204" pitchFamily="34" charset="0"/>
        <a:buNone/>
        <a:defRPr sz="1400" b="0" i="0" kern="1200">
          <a:solidFill>
            <a:schemeClr val="tx2"/>
          </a:solidFill>
          <a:latin typeface="+mn-lt"/>
          <a:ea typeface="+mn-ea"/>
          <a:cs typeface="+mn-cs"/>
        </a:defRPr>
      </a:lvl4pPr>
      <a:lvl5pPr marL="914400" indent="0" algn="l" defTabSz="914400" rtl="0" eaLnBrk="1" latinLnBrk="0" hangingPunct="1">
        <a:lnSpc>
          <a:spcPct val="100000"/>
        </a:lnSpc>
        <a:spcBef>
          <a:spcPts val="500"/>
        </a:spcBef>
        <a:buFont typeface="Arial" panose="020B0604020202020204" pitchFamily="34" charset="0"/>
        <a:buNone/>
        <a:defRPr sz="14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7" orient="horz" pos="2160">
          <p15:clr>
            <a:srgbClr val="F26B43"/>
          </p15:clr>
        </p15:guide>
        <p15:guide id="28" pos="3840">
          <p15:clr>
            <a:srgbClr val="F26B43"/>
          </p15:clr>
        </p15:guide>
        <p15:guide id="29" pos="7296">
          <p15:clr>
            <a:srgbClr val="F26B43"/>
          </p15:clr>
        </p15:guide>
        <p15:guide id="30" pos="3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FF4B6-3F85-6E67-ED81-212443682990}"/>
            </a:ext>
          </a:extLst>
        </p:cNvPr>
        <p:cNvGrpSpPr/>
        <p:nvPr/>
      </p:nvGrpSpPr>
      <p:grpSpPr>
        <a:xfrm>
          <a:off x="0" y="0"/>
          <a:ext cx="0" cy="0"/>
          <a:chOff x="0" y="0"/>
          <a:chExt cx="0" cy="0"/>
        </a:xfrm>
      </p:grpSpPr>
      <p:sp>
        <p:nvSpPr>
          <p:cNvPr id="4" name="Subtitle 3">
            <a:extLst>
              <a:ext uri="{FF2B5EF4-FFF2-40B4-BE49-F238E27FC236}">
                <a16:creationId xmlns:a16="http://schemas.microsoft.com/office/drawing/2014/main" id="{5CA5C5AD-7278-E875-15B7-835123AC22E5}"/>
              </a:ext>
            </a:extLst>
          </p:cNvPr>
          <p:cNvSpPr>
            <a:spLocks noGrp="1"/>
          </p:cNvSpPr>
          <p:nvPr>
            <p:ph type="subTitle" idx="1"/>
          </p:nvPr>
        </p:nvSpPr>
        <p:spPr>
          <a:xfrm>
            <a:off x="609598" y="5431536"/>
            <a:ext cx="9144001" cy="745198"/>
          </a:xfrm>
        </p:spPr>
        <p:txBody>
          <a:bodyPr anchor="t">
            <a:normAutofit/>
          </a:bodyPr>
          <a:lstStyle/>
          <a:p>
            <a:pPr>
              <a:lnSpc>
                <a:spcPct val="90000"/>
              </a:lnSpc>
            </a:pPr>
            <a:r>
              <a:rPr lang="en-ZA" noProof="0" dirty="0"/>
              <a:t>Brendon Barnes</a:t>
            </a:r>
          </a:p>
          <a:p>
            <a:pPr>
              <a:lnSpc>
                <a:spcPct val="90000"/>
              </a:lnSpc>
            </a:pPr>
            <a:r>
              <a:rPr lang="en-ZA" noProof="0" dirty="0"/>
              <a:t>UNISA Institute for Social and Health Sciences</a:t>
            </a:r>
          </a:p>
        </p:txBody>
      </p:sp>
      <p:sp>
        <p:nvSpPr>
          <p:cNvPr id="3" name="Title 2">
            <a:extLst>
              <a:ext uri="{FF2B5EF4-FFF2-40B4-BE49-F238E27FC236}">
                <a16:creationId xmlns:a16="http://schemas.microsoft.com/office/drawing/2014/main" id="{6A0CBC46-76F5-CB3F-9BF0-DE7BBD3C6643}"/>
              </a:ext>
            </a:extLst>
          </p:cNvPr>
          <p:cNvSpPr>
            <a:spLocks noGrp="1"/>
          </p:cNvSpPr>
          <p:nvPr>
            <p:ph type="title"/>
          </p:nvPr>
        </p:nvSpPr>
        <p:spPr>
          <a:xfrm>
            <a:off x="612648" y="685798"/>
            <a:ext cx="10058400" cy="3355848"/>
          </a:xfrm>
        </p:spPr>
        <p:txBody>
          <a:bodyPr anchor="t">
            <a:normAutofit/>
          </a:bodyPr>
          <a:lstStyle/>
          <a:p>
            <a:r>
              <a:rPr lang="en-ZA" sz="8300" noProof="0" dirty="0"/>
              <a:t>youth and marine conservation</a:t>
            </a:r>
          </a:p>
        </p:txBody>
      </p:sp>
    </p:spTree>
    <p:extLst>
      <p:ext uri="{BB962C8B-B14F-4D97-AF65-F5344CB8AC3E}">
        <p14:creationId xmlns:p14="http://schemas.microsoft.com/office/powerpoint/2010/main" val="2812452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2BA22-E0EF-060A-37F9-69A5D0BE34CA}"/>
              </a:ext>
            </a:extLst>
          </p:cNvPr>
          <p:cNvSpPr>
            <a:spLocks noGrp="1"/>
          </p:cNvSpPr>
          <p:nvPr>
            <p:ph type="title"/>
          </p:nvPr>
        </p:nvSpPr>
        <p:spPr/>
        <p:txBody>
          <a:bodyPr/>
          <a:lstStyle/>
          <a:p>
            <a:r>
              <a:rPr lang="en-ZA" noProof="0" dirty="0"/>
              <a:t>Introduction</a:t>
            </a:r>
          </a:p>
        </p:txBody>
      </p:sp>
      <p:sp>
        <p:nvSpPr>
          <p:cNvPr id="3" name="Content Placeholder 2">
            <a:extLst>
              <a:ext uri="{FF2B5EF4-FFF2-40B4-BE49-F238E27FC236}">
                <a16:creationId xmlns:a16="http://schemas.microsoft.com/office/drawing/2014/main" id="{A6DD44AA-95B8-BA6E-6992-603065C6005E}"/>
              </a:ext>
            </a:extLst>
          </p:cNvPr>
          <p:cNvSpPr>
            <a:spLocks noGrp="1"/>
          </p:cNvSpPr>
          <p:nvPr>
            <p:ph idx="1"/>
          </p:nvPr>
        </p:nvSpPr>
        <p:spPr/>
        <p:txBody>
          <a:bodyPr/>
          <a:lstStyle/>
          <a:p>
            <a:r>
              <a:rPr lang="en-ZA" sz="2000" noProof="0" dirty="0"/>
              <a:t>Traditional conservation models </a:t>
            </a:r>
          </a:p>
          <a:p>
            <a:endParaRPr lang="en-ZA" sz="2000" noProof="0" dirty="0"/>
          </a:p>
          <a:p>
            <a:r>
              <a:rPr lang="en-ZA" sz="2000" dirty="0"/>
              <a:t>Exclusion</a:t>
            </a:r>
          </a:p>
          <a:p>
            <a:r>
              <a:rPr lang="en-ZA" sz="2000" dirty="0"/>
              <a:t>Crisis of participation</a:t>
            </a:r>
            <a:endParaRPr lang="en-ZA" sz="2000" noProof="0" dirty="0"/>
          </a:p>
          <a:p>
            <a:r>
              <a:rPr lang="en-ZA" sz="2000" noProof="0" dirty="0"/>
              <a:t>Epistemic neglect</a:t>
            </a:r>
          </a:p>
          <a:p>
            <a:r>
              <a:rPr lang="en-ZA" sz="2000" noProof="0" dirty="0"/>
              <a:t>Betrayal</a:t>
            </a:r>
          </a:p>
          <a:p>
            <a:r>
              <a:rPr lang="en-ZA" sz="2000" dirty="0"/>
              <a:t>Extractive methodologies</a:t>
            </a:r>
            <a:endParaRPr lang="en-ZA" sz="2000" noProof="0" dirty="0"/>
          </a:p>
          <a:p>
            <a:endParaRPr lang="en-ZA" sz="2000" noProof="0" dirty="0"/>
          </a:p>
          <a:p>
            <a:r>
              <a:rPr lang="en-ZA" sz="2000" dirty="0"/>
              <a:t>The meaningful inclusion of marginalised youth voices is fundamental</a:t>
            </a:r>
          </a:p>
          <a:p>
            <a:r>
              <a:rPr lang="en-ZA" noProof="0" dirty="0"/>
              <a:t> </a:t>
            </a:r>
          </a:p>
          <a:p>
            <a:endParaRPr lang="en-ZA" noProof="0" dirty="0"/>
          </a:p>
        </p:txBody>
      </p:sp>
    </p:spTree>
    <p:extLst>
      <p:ext uri="{BB962C8B-B14F-4D97-AF65-F5344CB8AC3E}">
        <p14:creationId xmlns:p14="http://schemas.microsoft.com/office/powerpoint/2010/main" val="213057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0DA28-1A4C-6337-01F6-C430EC1DC80F}"/>
              </a:ext>
            </a:extLst>
          </p:cNvPr>
          <p:cNvSpPr>
            <a:spLocks noGrp="1"/>
          </p:cNvSpPr>
          <p:nvPr>
            <p:ph type="title"/>
          </p:nvPr>
        </p:nvSpPr>
        <p:spPr/>
        <p:txBody>
          <a:bodyPr/>
          <a:lstStyle/>
          <a:p>
            <a:r>
              <a:rPr lang="en-ZA" sz="3600" noProof="0" dirty="0"/>
              <a:t>Studies of Youth and Marine Conservation</a:t>
            </a:r>
          </a:p>
        </p:txBody>
      </p:sp>
      <p:sp>
        <p:nvSpPr>
          <p:cNvPr id="3" name="Content Placeholder 2">
            <a:extLst>
              <a:ext uri="{FF2B5EF4-FFF2-40B4-BE49-F238E27FC236}">
                <a16:creationId xmlns:a16="http://schemas.microsoft.com/office/drawing/2014/main" id="{CF52A13D-4BF4-2952-71E3-4849AE04D47F}"/>
              </a:ext>
            </a:extLst>
          </p:cNvPr>
          <p:cNvSpPr>
            <a:spLocks noGrp="1"/>
          </p:cNvSpPr>
          <p:nvPr>
            <p:ph idx="1"/>
          </p:nvPr>
        </p:nvSpPr>
        <p:spPr>
          <a:xfrm>
            <a:off x="612647" y="1628800"/>
            <a:ext cx="10963656" cy="4543400"/>
          </a:xfrm>
        </p:spPr>
        <p:txBody>
          <a:bodyPr/>
          <a:lstStyle/>
          <a:p>
            <a:r>
              <a:rPr lang="en-ZA" sz="2000" noProof="0" dirty="0"/>
              <a:t>Education</a:t>
            </a:r>
          </a:p>
          <a:p>
            <a:r>
              <a:rPr lang="en-ZA" sz="2000" noProof="0" dirty="0"/>
              <a:t>Citizen science</a:t>
            </a:r>
          </a:p>
          <a:p>
            <a:r>
              <a:rPr lang="en-ZA" sz="2000" noProof="0" dirty="0"/>
              <a:t>Networks and solidarity</a:t>
            </a:r>
          </a:p>
          <a:p>
            <a:r>
              <a:rPr lang="en-ZA" sz="2000" noProof="0" dirty="0"/>
              <a:t>Governance </a:t>
            </a:r>
          </a:p>
          <a:p>
            <a:endParaRPr lang="en-ZA" sz="2000" dirty="0"/>
          </a:p>
          <a:p>
            <a:r>
              <a:rPr lang="en-ZA" sz="2000" noProof="0" dirty="0"/>
              <a:t>Deficit-based and lacking political agency</a:t>
            </a:r>
          </a:p>
          <a:p>
            <a:endParaRPr lang="en-ZA" sz="2000" noProof="0" dirty="0"/>
          </a:p>
          <a:p>
            <a:r>
              <a:rPr lang="en-ZA" sz="2000" dirty="0"/>
              <a:t>W</a:t>
            </a:r>
            <a:r>
              <a:rPr lang="en-ZA" sz="2000" noProof="0" dirty="0"/>
              <a:t>e have not (yet) seen the level of scholarly interest in politicised youth action in marine studies that we see perhaps in other sectors such as climate activism </a:t>
            </a:r>
          </a:p>
          <a:p>
            <a:endParaRPr lang="en-ZA" sz="2000" dirty="0"/>
          </a:p>
          <a:p>
            <a:r>
              <a:rPr lang="en-ZA" sz="2000" dirty="0"/>
              <a:t>Also does not reflect activity and action on the ground</a:t>
            </a:r>
            <a:endParaRPr lang="en-ZA" sz="2000" noProof="0" dirty="0"/>
          </a:p>
          <a:p>
            <a:endParaRPr lang="en-ZA" sz="2000" noProof="0" dirty="0"/>
          </a:p>
          <a:p>
            <a:endParaRPr lang="en-ZA" noProof="0" dirty="0"/>
          </a:p>
          <a:p>
            <a:endParaRPr lang="en-ZA" noProof="0" dirty="0"/>
          </a:p>
          <a:p>
            <a:r>
              <a:rPr lang="en-ZA" noProof="0" dirty="0"/>
              <a:t> </a:t>
            </a:r>
          </a:p>
        </p:txBody>
      </p:sp>
    </p:spTree>
    <p:extLst>
      <p:ext uri="{BB962C8B-B14F-4D97-AF65-F5344CB8AC3E}">
        <p14:creationId xmlns:p14="http://schemas.microsoft.com/office/powerpoint/2010/main" val="916133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D7324-73AA-D44E-8F84-9D0F181705D3}"/>
              </a:ext>
            </a:extLst>
          </p:cNvPr>
          <p:cNvSpPr>
            <a:spLocks noGrp="1"/>
          </p:cNvSpPr>
          <p:nvPr>
            <p:ph type="title"/>
          </p:nvPr>
        </p:nvSpPr>
        <p:spPr/>
        <p:txBody>
          <a:bodyPr/>
          <a:lstStyle/>
          <a:p>
            <a:r>
              <a:rPr lang="en-ZA" noProof="0" dirty="0"/>
              <a:t>Aim</a:t>
            </a:r>
          </a:p>
        </p:txBody>
      </p:sp>
      <p:sp>
        <p:nvSpPr>
          <p:cNvPr id="3" name="Content Placeholder 2">
            <a:extLst>
              <a:ext uri="{FF2B5EF4-FFF2-40B4-BE49-F238E27FC236}">
                <a16:creationId xmlns:a16="http://schemas.microsoft.com/office/drawing/2014/main" id="{11D9D773-5C9F-AF05-7970-CB188ADF98FC}"/>
              </a:ext>
            </a:extLst>
          </p:cNvPr>
          <p:cNvSpPr>
            <a:spLocks noGrp="1"/>
          </p:cNvSpPr>
          <p:nvPr>
            <p:ph idx="1"/>
          </p:nvPr>
        </p:nvSpPr>
        <p:spPr/>
        <p:txBody>
          <a:bodyPr/>
          <a:lstStyle/>
          <a:p>
            <a:endParaRPr lang="en-ZA" noProof="0" dirty="0"/>
          </a:p>
          <a:p>
            <a:r>
              <a:rPr lang="en-ZA" sz="1800" noProof="0" dirty="0"/>
              <a:t>The aim of this exploratory </a:t>
            </a:r>
            <a:r>
              <a:rPr lang="en-ZA" sz="1800" dirty="0"/>
              <a:t>work</a:t>
            </a:r>
            <a:r>
              <a:rPr lang="en-ZA" sz="1800" noProof="0" dirty="0"/>
              <a:t> is to </a:t>
            </a:r>
            <a:r>
              <a:rPr lang="en-ZA" sz="1800"/>
              <a:t>understand and ‘map’</a:t>
            </a:r>
            <a:r>
              <a:rPr lang="en-ZA" sz="1800" noProof="0" dirty="0"/>
              <a:t> marginalised youth inclusion in marine conservation in South Africa.</a:t>
            </a:r>
          </a:p>
          <a:p>
            <a:endParaRPr lang="en-ZA" sz="1800" noProof="0" dirty="0"/>
          </a:p>
          <a:p>
            <a:r>
              <a:rPr lang="en-ZA" sz="1800" noProof="0" dirty="0"/>
              <a:t>The project is both political and practical: </a:t>
            </a:r>
          </a:p>
          <a:p>
            <a:r>
              <a:rPr lang="en-ZA" sz="1800" noProof="0" dirty="0"/>
              <a:t>The political goal is to position and (re)claim marginalised youth voices in marine conservation </a:t>
            </a:r>
            <a:r>
              <a:rPr lang="en-ZA" sz="1800" dirty="0"/>
              <a:t>decision-making.</a:t>
            </a:r>
          </a:p>
          <a:p>
            <a:r>
              <a:rPr lang="en-ZA" sz="1800" noProof="0" dirty="0"/>
              <a:t>The practical goal is to develop strategies for the meaningful and just inclusion of marginalised youth in marine conservation decision-making and action. </a:t>
            </a:r>
          </a:p>
        </p:txBody>
      </p:sp>
    </p:spTree>
    <p:extLst>
      <p:ext uri="{BB962C8B-B14F-4D97-AF65-F5344CB8AC3E}">
        <p14:creationId xmlns:p14="http://schemas.microsoft.com/office/powerpoint/2010/main" val="2284776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C02A7-347E-4BDE-7FC9-2EE881673C25}"/>
              </a:ext>
            </a:extLst>
          </p:cNvPr>
          <p:cNvSpPr>
            <a:spLocks noGrp="1"/>
          </p:cNvSpPr>
          <p:nvPr>
            <p:ph type="title"/>
          </p:nvPr>
        </p:nvSpPr>
        <p:spPr/>
        <p:txBody>
          <a:bodyPr/>
          <a:lstStyle/>
          <a:p>
            <a:r>
              <a:rPr lang="en-ZA" dirty="0"/>
              <a:t>Proposed steps</a:t>
            </a:r>
            <a:endParaRPr lang="en-ZA" noProof="0" dirty="0"/>
          </a:p>
        </p:txBody>
      </p:sp>
      <p:sp>
        <p:nvSpPr>
          <p:cNvPr id="3" name="Content Placeholder 2">
            <a:extLst>
              <a:ext uri="{FF2B5EF4-FFF2-40B4-BE49-F238E27FC236}">
                <a16:creationId xmlns:a16="http://schemas.microsoft.com/office/drawing/2014/main" id="{03DB9B8A-75B7-B465-31A3-76C96DE65DA6}"/>
              </a:ext>
            </a:extLst>
          </p:cNvPr>
          <p:cNvSpPr>
            <a:spLocks noGrp="1"/>
          </p:cNvSpPr>
          <p:nvPr>
            <p:ph idx="1"/>
          </p:nvPr>
        </p:nvSpPr>
        <p:spPr/>
        <p:txBody>
          <a:bodyPr/>
          <a:lstStyle/>
          <a:p>
            <a:r>
              <a:rPr lang="en-ZA" sz="1800" noProof="0" dirty="0"/>
              <a:t>Task 1: A scoping review of academic, grey literature and </a:t>
            </a:r>
            <a:r>
              <a:rPr lang="en-ZA" sz="1800" dirty="0"/>
              <a:t>policy </a:t>
            </a:r>
            <a:r>
              <a:rPr lang="en-ZA" sz="1800" noProof="0" dirty="0"/>
              <a:t> </a:t>
            </a:r>
          </a:p>
          <a:p>
            <a:r>
              <a:rPr lang="en-ZA" sz="1800" noProof="0" dirty="0"/>
              <a:t>Task 2: </a:t>
            </a:r>
            <a:r>
              <a:rPr lang="en-ZA" sz="1800" dirty="0"/>
              <a:t>Identify</a:t>
            </a:r>
            <a:r>
              <a:rPr lang="en-ZA" sz="1800" noProof="0" dirty="0"/>
              <a:t> key stakeholders, including government</a:t>
            </a:r>
            <a:r>
              <a:rPr lang="en-ZA" sz="1800" dirty="0"/>
              <a:t> departments</a:t>
            </a:r>
            <a:r>
              <a:rPr lang="en-ZA" sz="1800" noProof="0" dirty="0"/>
              <a:t>, academics, NGOs and community youth led initiatives</a:t>
            </a:r>
          </a:p>
          <a:p>
            <a:r>
              <a:rPr lang="en-ZA" sz="1800" noProof="0" dirty="0"/>
              <a:t>Task 3: Interview stakeholders to understand their views and assumptions of marginalised youth </a:t>
            </a:r>
            <a:r>
              <a:rPr lang="en-ZA" sz="1800" dirty="0"/>
              <a:t>inclusion</a:t>
            </a:r>
            <a:r>
              <a:rPr lang="en-ZA" sz="1800" noProof="0" dirty="0"/>
              <a:t> in marine conservation</a:t>
            </a:r>
          </a:p>
          <a:p>
            <a:r>
              <a:rPr lang="en-ZA" sz="1800" noProof="0" dirty="0"/>
              <a:t>Task 4: Interview marginalised youth (18-25) (n=40)</a:t>
            </a:r>
          </a:p>
          <a:p>
            <a:r>
              <a:rPr lang="en-ZA" sz="1800" noProof="0" dirty="0"/>
              <a:t>Task 5:  Organise four collaborative workshops with youth participants, stakeholders (academic, NGOs and community organisations) and policy makers to present the findings of the first two phases and elicit recommendations. The workshops will be collaborative and attempt to co-create recommendations. (n=15-20 per workshop)</a:t>
            </a:r>
            <a:r>
              <a:rPr lang="en-ZA" noProof="0" dirty="0"/>
              <a:t>. </a:t>
            </a:r>
          </a:p>
        </p:txBody>
      </p:sp>
    </p:spTree>
    <p:extLst>
      <p:ext uri="{BB962C8B-B14F-4D97-AF65-F5344CB8AC3E}">
        <p14:creationId xmlns:p14="http://schemas.microsoft.com/office/powerpoint/2010/main" val="3009049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419A1-1929-6FB0-786B-08877AD7A4D4}"/>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599761E9-17DA-F71B-CE28-AC2AA201DF24}"/>
              </a:ext>
            </a:extLst>
          </p:cNvPr>
          <p:cNvSpPr>
            <a:spLocks noGrp="1"/>
          </p:cNvSpPr>
          <p:nvPr>
            <p:ph idx="1"/>
          </p:nvPr>
        </p:nvSpPr>
        <p:spPr/>
        <p:txBody>
          <a:bodyPr/>
          <a:lstStyle/>
          <a:p>
            <a:pPr algn="ctr"/>
            <a:endParaRPr lang="en-US" sz="1800" dirty="0"/>
          </a:p>
          <a:p>
            <a:pPr algn="ctr"/>
            <a:r>
              <a:rPr lang="en-US" sz="2400" dirty="0"/>
              <a:t>Thank you</a:t>
            </a:r>
          </a:p>
          <a:p>
            <a:pPr algn="ctr"/>
            <a:endParaRPr lang="en-US" sz="2400" dirty="0"/>
          </a:p>
          <a:p>
            <a:pPr algn="ctr"/>
            <a:r>
              <a:rPr lang="en-US" sz="2400" dirty="0"/>
              <a:t>moroptw@unisa.ac.za</a:t>
            </a:r>
          </a:p>
          <a:p>
            <a:pPr algn="ctr"/>
            <a:r>
              <a:rPr lang="en-US" sz="2400" dirty="0"/>
              <a:t>barnebr@unisa.ac.za</a:t>
            </a:r>
            <a:endParaRPr lang="en-ZA" sz="2400" dirty="0"/>
          </a:p>
        </p:txBody>
      </p:sp>
    </p:spTree>
    <p:extLst>
      <p:ext uri="{BB962C8B-B14F-4D97-AF65-F5344CB8AC3E}">
        <p14:creationId xmlns:p14="http://schemas.microsoft.com/office/powerpoint/2010/main" val="1183841552"/>
      </p:ext>
    </p:extLst>
  </p:cSld>
  <p:clrMapOvr>
    <a:masterClrMapping/>
  </p:clrMapOvr>
</p:sld>
</file>

<file path=ppt/theme/theme1.xml><?xml version="1.0" encoding="utf-8"?>
<a:theme xmlns:a="http://schemas.openxmlformats.org/drawingml/2006/main" name="Blockwork elegance">
  <a:themeElements>
    <a:clrScheme name="Blockwork Elegance- Copilot 1">
      <a:dk1>
        <a:srgbClr val="000000"/>
      </a:dk1>
      <a:lt1>
        <a:srgbClr val="FFFFFF"/>
      </a:lt1>
      <a:dk2>
        <a:srgbClr val="000102"/>
      </a:dk2>
      <a:lt2>
        <a:srgbClr val="F6F2E6"/>
      </a:lt2>
      <a:accent1>
        <a:srgbClr val="28436C"/>
      </a:accent1>
      <a:accent2>
        <a:srgbClr val="F3BC24"/>
      </a:accent2>
      <a:accent3>
        <a:srgbClr val="8E7B63"/>
      </a:accent3>
      <a:accent4>
        <a:srgbClr val="CC563B"/>
      </a:accent4>
      <a:accent5>
        <a:srgbClr val="A3452F"/>
      </a:accent5>
      <a:accent6>
        <a:srgbClr val="BB9D83"/>
      </a:accent6>
      <a:hlink>
        <a:srgbClr val="4E60DA"/>
      </a:hlink>
      <a:folHlink>
        <a:srgbClr val="4E6094"/>
      </a:folHlink>
    </a:clrScheme>
    <a:fontScheme name="Blockwork Elegance">
      <a:majorFont>
        <a:latin typeface="Bahnschrift SemiLight"/>
        <a:ea typeface=""/>
        <a:cs typeface=""/>
      </a:majorFont>
      <a:minorFont>
        <a:latin typeface="Bahnschrift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work elegance_fcaeb239-e0ad-43c4-9739-4084ddd7c62f_wac_v2" id="{21E82CDE-DB0F-446A-AB1C-C548E4C4E61C}" vid="{FC4C4127-EA88-45F9-9442-09B36E6C91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2" ma:contentTypeDescription="Create a new document." ma:contentTypeScope="" ma:versionID="0635a23c60cc3de58ab4c1efc88efc6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b2ec4e1d644ed04c8d3fd0ef60d056a4"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element name="HasDigitalSignature" ma:index="34" nillable="true" ma:displayName="Signed electronically" ma:internalName="HasDigitalSignature" ma:readOnly="true">
      <xsd:simpleType>
        <xsd:restriction base="dms:Boolean"/>
      </xsd:simpleType>
    </xsd:element>
    <xsd:element name="DigitalSignatureProvider" ma:index="35"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CC3B381C-6232-408C-B65A-8475398E4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E0AE46-2EED-447A-8B24-DFD65B70D448}">
  <ds:schemaRefs>
    <ds:schemaRef ds:uri="http://schemas.microsoft.com/sharepoint/v3/contenttype/forms"/>
  </ds:schemaRefs>
</ds:datastoreItem>
</file>

<file path=customXml/itemProps3.xml><?xml version="1.0" encoding="utf-8"?>
<ds:datastoreItem xmlns:ds="http://schemas.openxmlformats.org/officeDocument/2006/customXml" ds:itemID="{EEA42C18-4C38-43BB-8CE3-C963EDA9CBB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 id="{ca9a8b8c-3ea3-4799-a43e-5510398e7a3b}" enabled="0" method="" siteId="{ca9a8b8c-3ea3-4799-a43e-5510398e7a3b}" removed="1"/>
</clbl:labelList>
</file>

<file path=docProps/app.xml><?xml version="1.0" encoding="utf-8"?>
<Properties xmlns="http://schemas.openxmlformats.org/officeDocument/2006/extended-properties" xmlns:vt="http://schemas.openxmlformats.org/officeDocument/2006/docPropsVTypes">
  <Template>{7D720301-23FC-4E7B-8573-E3C0FB064F64}0f45c1b8-b519-4737-8f12-a18148944ef7-TFfcaeb239-e0ad-43c4-9739-4084ddd7c62fe496f549_win32</Template>
  <TotalTime>0</TotalTime>
  <Words>306</Words>
  <Application>Microsoft Office PowerPoint</Application>
  <PresentationFormat>Widescreen</PresentationFormat>
  <Paragraphs>48</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Arial</vt:lpstr>
      <vt:lpstr>Bahnschrift SemiLight</vt:lpstr>
      <vt:lpstr>Blockwork elegance</vt:lpstr>
      <vt:lpstr>youth and marine conservation</vt:lpstr>
      <vt:lpstr>Introduction</vt:lpstr>
      <vt:lpstr>Studies of Youth and Marine Conservation</vt:lpstr>
      <vt:lpstr>Aim</vt:lpstr>
      <vt:lpstr>Proposed steps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Barnes, Brendon</dc:creator>
  <cp:lastModifiedBy>Barnes, Brendon</cp:lastModifiedBy>
  <cp:revision>1</cp:revision>
  <dcterms:created xsi:type="dcterms:W3CDTF">2026-05-26T17:02:44Z</dcterms:created>
  <dcterms:modified xsi:type="dcterms:W3CDTF">2026-05-27T13:20:12Z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